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0" r:id="rId3"/>
    <p:sldId id="274" r:id="rId4"/>
    <p:sldId id="273" r:id="rId5"/>
    <p:sldId id="275" r:id="rId6"/>
    <p:sldId id="272" r:id="rId7"/>
  </p:sldIdLst>
  <p:sldSz cx="9144000" cy="6858000" type="screen4x3"/>
  <p:notesSz cx="6858000" cy="9144000"/>
  <p:defaultTextStyle>
    <a:defPPr>
      <a:defRPr lang="es-A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D6381-8CB6-405C-962D-9CC7DBD3E6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A524D7-05AE-4DF1-98CB-51A286E66B73}">
      <dgm:prSet custT="1"/>
      <dgm:spPr/>
      <dgm:t>
        <a:bodyPr/>
        <a:lstStyle/>
        <a:p>
          <a:pPr rtl="0"/>
          <a:r>
            <a:rPr lang="es-ES" sz="2400" dirty="0" smtClean="0">
              <a:latin typeface="Arial" pitchFamily="34" charset="0"/>
              <a:cs typeface="Arial" pitchFamily="34" charset="0"/>
            </a:rPr>
            <a:t>Textos Adaptados                                     Inclusión y acceso a la información</a:t>
          </a:r>
          <a:endParaRPr lang="es-ES" sz="2400" dirty="0">
            <a:latin typeface="Arial" pitchFamily="34" charset="0"/>
            <a:cs typeface="Arial" pitchFamily="34" charset="0"/>
          </a:endParaRPr>
        </a:p>
      </dgm:t>
    </dgm:pt>
    <dgm:pt modelId="{FA6C4C54-3AE8-47BD-A896-1638977C69DC}" type="parTrans" cxnId="{56A64415-77A8-4B68-B87D-39239AB06102}">
      <dgm:prSet/>
      <dgm:spPr/>
      <dgm:t>
        <a:bodyPr/>
        <a:lstStyle/>
        <a:p>
          <a:endParaRPr lang="es-ES"/>
        </a:p>
      </dgm:t>
    </dgm:pt>
    <dgm:pt modelId="{83A4F0C1-6537-4FFC-9015-759046B7CDD5}" type="sibTrans" cxnId="{56A64415-77A8-4B68-B87D-39239AB06102}">
      <dgm:prSet/>
      <dgm:spPr/>
      <dgm:t>
        <a:bodyPr/>
        <a:lstStyle/>
        <a:p>
          <a:endParaRPr lang="es-ES"/>
        </a:p>
      </dgm:t>
    </dgm:pt>
    <dgm:pt modelId="{9D7BF30D-0CFD-47EF-8D18-7996C22BC768}" type="pres">
      <dgm:prSet presAssocID="{957D6381-8CB6-405C-962D-9CC7DBD3E6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CCFF0F9-F2A7-4E1D-86A2-D8FC0F883A13}" type="pres">
      <dgm:prSet presAssocID="{D8A524D7-05AE-4DF1-98CB-51A286E66B73}" presName="parentText" presStyleLbl="node1" presStyleIdx="0" presStyleCnt="1" custScaleX="80855" custLinFactNeighborX="516" custLinFactNeighborY="64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8E3746E-DB5B-4402-B88E-9FEB4769C818}" type="presOf" srcId="{957D6381-8CB6-405C-962D-9CC7DBD3E695}" destId="{9D7BF30D-0CFD-47EF-8D18-7996C22BC768}" srcOrd="0" destOrd="0" presId="urn:microsoft.com/office/officeart/2005/8/layout/vList2"/>
    <dgm:cxn modelId="{56A64415-77A8-4B68-B87D-39239AB06102}" srcId="{957D6381-8CB6-405C-962D-9CC7DBD3E695}" destId="{D8A524D7-05AE-4DF1-98CB-51A286E66B73}" srcOrd="0" destOrd="0" parTransId="{FA6C4C54-3AE8-47BD-A896-1638977C69DC}" sibTransId="{83A4F0C1-6537-4FFC-9015-759046B7CDD5}"/>
    <dgm:cxn modelId="{2A386A1E-2B14-472A-8455-1F70EA84D7CD}" type="presOf" srcId="{D8A524D7-05AE-4DF1-98CB-51A286E66B73}" destId="{1CCFF0F9-F2A7-4E1D-86A2-D8FC0F883A13}" srcOrd="0" destOrd="0" presId="urn:microsoft.com/office/officeart/2005/8/layout/vList2"/>
    <dgm:cxn modelId="{F7974608-20A5-46C5-BBC6-52AC117E0C0C}" type="presParOf" srcId="{9D7BF30D-0CFD-47EF-8D18-7996C22BC768}" destId="{1CCFF0F9-F2A7-4E1D-86A2-D8FC0F883A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DDA885-BB0C-4A85-BD5D-7601D1AECA0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9CAEB1-60C6-4471-BC59-74DE87E1FD80}">
      <dgm:prSet phldrT="[Texto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200" dirty="0" smtClean="0">
              <a:latin typeface="Adobe Caslon Pro" pitchFamily="18" charset="0"/>
            </a:rPr>
            <a:t>Impresión en sistema Braille</a:t>
          </a:r>
          <a:endParaRPr lang="es-ES" sz="3200" dirty="0">
            <a:latin typeface="Adobe Caslon Pro" pitchFamily="18" charset="0"/>
          </a:endParaRPr>
        </a:p>
      </dgm:t>
    </dgm:pt>
    <dgm:pt modelId="{EFCB26DC-C98C-4835-AFD0-78E10CFFF21D}" type="parTrans" cxnId="{EAA9079B-3F48-443D-9460-E23D612E5E1D}">
      <dgm:prSet/>
      <dgm:spPr/>
      <dgm:t>
        <a:bodyPr/>
        <a:lstStyle/>
        <a:p>
          <a:endParaRPr lang="es-ES"/>
        </a:p>
      </dgm:t>
    </dgm:pt>
    <dgm:pt modelId="{A9EBB3A5-54D5-4253-814C-E881046B52D6}" type="sibTrans" cxnId="{EAA9079B-3F48-443D-9460-E23D612E5E1D}">
      <dgm:prSet/>
      <dgm:spPr/>
      <dgm:t>
        <a:bodyPr/>
        <a:lstStyle/>
        <a:p>
          <a:endParaRPr lang="es-ES"/>
        </a:p>
      </dgm:t>
    </dgm:pt>
    <dgm:pt modelId="{DE3864A4-1147-4F1B-9D7F-BA124EA22244}">
      <dgm:prSet phldrT="[Texto]" custT="1"/>
      <dgm:spPr/>
      <dgm:t>
        <a:bodyPr/>
        <a:lstStyle/>
        <a:p>
          <a:pPr algn="just"/>
          <a:r>
            <a:rPr lang="es-AR" sz="4400" dirty="0" smtClean="0">
              <a:solidFill>
                <a:srgbClr val="0070C0"/>
              </a:solidFill>
              <a:latin typeface="Adobe Caslon Pro Bold" pitchFamily="18" charset="0"/>
            </a:rPr>
            <a:t>Manual </a:t>
          </a:r>
          <a:endParaRPr lang="es-ES" sz="44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C50ABED4-E832-4AE6-AC1E-8B8751C7AF3F}" type="parTrans" cxnId="{C2BFB580-2134-436B-94C1-3D2DD81E101A}">
      <dgm:prSet/>
      <dgm:spPr/>
      <dgm:t>
        <a:bodyPr/>
        <a:lstStyle/>
        <a:p>
          <a:endParaRPr lang="es-ES" dirty="0"/>
        </a:p>
      </dgm:t>
    </dgm:pt>
    <dgm:pt modelId="{8114682A-C11D-4CDB-AC55-6699EB4E0945}" type="sibTrans" cxnId="{C2BFB580-2134-436B-94C1-3D2DD81E101A}">
      <dgm:prSet/>
      <dgm:spPr/>
      <dgm:t>
        <a:bodyPr/>
        <a:lstStyle/>
        <a:p>
          <a:endParaRPr lang="es-ES"/>
        </a:p>
      </dgm:t>
    </dgm:pt>
    <dgm:pt modelId="{45B7B6D4-7A70-420F-B357-A8E70EDBCADF}">
      <dgm:prSet phldrT="[Texto]" custT="1"/>
      <dgm:spPr/>
      <dgm:t>
        <a:bodyPr/>
        <a:lstStyle/>
        <a:p>
          <a:pPr algn="l"/>
          <a:r>
            <a:rPr lang="es-ES" sz="4400" dirty="0" smtClean="0">
              <a:solidFill>
                <a:srgbClr val="0070C0"/>
              </a:solidFill>
              <a:latin typeface="Adobe Caslon Pro Bold" pitchFamily="18" charset="0"/>
            </a:rPr>
            <a:t>Mecánica</a:t>
          </a:r>
          <a:endParaRPr lang="es-ES" sz="44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4DF324D9-21CB-4490-884C-23017BA56E6E}" type="parTrans" cxnId="{25EB1E72-4B99-4360-8188-7C8684458BB2}">
      <dgm:prSet/>
      <dgm:spPr/>
      <dgm:t>
        <a:bodyPr/>
        <a:lstStyle/>
        <a:p>
          <a:endParaRPr lang="es-ES" dirty="0"/>
        </a:p>
      </dgm:t>
    </dgm:pt>
    <dgm:pt modelId="{A2B354D7-87F7-4812-BBC4-FE077594BE64}" type="sibTrans" cxnId="{25EB1E72-4B99-4360-8188-7C8684458BB2}">
      <dgm:prSet/>
      <dgm:spPr/>
      <dgm:t>
        <a:bodyPr/>
        <a:lstStyle/>
        <a:p>
          <a:endParaRPr lang="es-ES"/>
        </a:p>
      </dgm:t>
    </dgm:pt>
    <dgm:pt modelId="{5AAE5683-8559-4CBD-BCAB-79813F6F6E5B}">
      <dgm:prSet custT="1"/>
      <dgm:spPr/>
      <dgm:t>
        <a:bodyPr/>
        <a:lstStyle/>
        <a:p>
          <a:pPr algn="l"/>
          <a:r>
            <a:rPr lang="es-AR" sz="4400" dirty="0" smtClean="0">
              <a:solidFill>
                <a:srgbClr val="0070C0"/>
              </a:solidFill>
              <a:latin typeface="Adobe Caslon Pro Bold" pitchFamily="18" charset="0"/>
            </a:rPr>
            <a:t>Electrónica</a:t>
          </a:r>
        </a:p>
      </dgm:t>
    </dgm:pt>
    <dgm:pt modelId="{638791A4-733A-4F0F-9DCD-05A8CB99E020}" type="parTrans" cxnId="{3921E084-A63B-4E96-A8F8-0454FE0395F0}">
      <dgm:prSet/>
      <dgm:spPr/>
      <dgm:t>
        <a:bodyPr/>
        <a:lstStyle/>
        <a:p>
          <a:endParaRPr lang="es-ES" dirty="0"/>
        </a:p>
      </dgm:t>
    </dgm:pt>
    <dgm:pt modelId="{6814C210-3BCE-4196-BD14-C19132392EE8}" type="sibTrans" cxnId="{3921E084-A63B-4E96-A8F8-0454FE0395F0}">
      <dgm:prSet/>
      <dgm:spPr/>
      <dgm:t>
        <a:bodyPr/>
        <a:lstStyle/>
        <a:p>
          <a:endParaRPr lang="es-ES"/>
        </a:p>
      </dgm:t>
    </dgm:pt>
    <dgm:pt modelId="{12CD0CAB-70BF-4B14-B8E1-EDD7352C9D0A}" type="pres">
      <dgm:prSet presAssocID="{1CDDA885-BB0C-4A85-BD5D-7601D1AECA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4534D87-87DF-492A-ACC6-E19DC230948A}" type="pres">
      <dgm:prSet presAssocID="{D99CAEB1-60C6-4471-BC59-74DE87E1FD80}" presName="root" presStyleCnt="0"/>
      <dgm:spPr/>
    </dgm:pt>
    <dgm:pt modelId="{AA1B187F-E019-4886-954B-C87D5710E2FF}" type="pres">
      <dgm:prSet presAssocID="{D99CAEB1-60C6-4471-BC59-74DE87E1FD80}" presName="rootComposite" presStyleCnt="0"/>
      <dgm:spPr/>
    </dgm:pt>
    <dgm:pt modelId="{03DE5612-6B47-48F3-8AB3-4F3849048F03}" type="pres">
      <dgm:prSet presAssocID="{D99CAEB1-60C6-4471-BC59-74DE87E1FD80}" presName="rootText" presStyleLbl="node1" presStyleIdx="0" presStyleCnt="1" custScaleX="286168" custLinFactNeighborX="-3900" custLinFactNeighborY="5572"/>
      <dgm:spPr/>
      <dgm:t>
        <a:bodyPr/>
        <a:lstStyle/>
        <a:p>
          <a:endParaRPr lang="es-ES"/>
        </a:p>
      </dgm:t>
    </dgm:pt>
    <dgm:pt modelId="{00A11255-0A9E-4BB2-A682-4E20FF86BDBA}" type="pres">
      <dgm:prSet presAssocID="{D99CAEB1-60C6-4471-BC59-74DE87E1FD80}" presName="rootConnector" presStyleLbl="node1" presStyleIdx="0" presStyleCnt="1"/>
      <dgm:spPr/>
      <dgm:t>
        <a:bodyPr/>
        <a:lstStyle/>
        <a:p>
          <a:endParaRPr lang="es-ES"/>
        </a:p>
      </dgm:t>
    </dgm:pt>
    <dgm:pt modelId="{C04F703D-14E6-405F-95CE-D29788E07708}" type="pres">
      <dgm:prSet presAssocID="{D99CAEB1-60C6-4471-BC59-74DE87E1FD80}" presName="childShape" presStyleCnt="0"/>
      <dgm:spPr/>
    </dgm:pt>
    <dgm:pt modelId="{0E30F1DE-732E-490D-8675-451F72BA534F}" type="pres">
      <dgm:prSet presAssocID="{C50ABED4-E832-4AE6-AC1E-8B8751C7AF3F}" presName="Name13" presStyleLbl="parChTrans1D2" presStyleIdx="0" presStyleCnt="3"/>
      <dgm:spPr/>
      <dgm:t>
        <a:bodyPr/>
        <a:lstStyle/>
        <a:p>
          <a:endParaRPr lang="es-ES"/>
        </a:p>
      </dgm:t>
    </dgm:pt>
    <dgm:pt modelId="{BB5A4B84-BFEF-435C-9CE9-DEB917B44D2A}" type="pres">
      <dgm:prSet presAssocID="{DE3864A4-1147-4F1B-9D7F-BA124EA22244}" presName="childText" presStyleLbl="bgAcc1" presStyleIdx="0" presStyleCnt="3" custScaleX="238482" custScaleY="11128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83B89-E753-4E38-BC17-18D7289A95DF}" type="pres">
      <dgm:prSet presAssocID="{4DF324D9-21CB-4490-884C-23017BA56E6E}" presName="Name13" presStyleLbl="parChTrans1D2" presStyleIdx="1" presStyleCnt="3"/>
      <dgm:spPr/>
      <dgm:t>
        <a:bodyPr/>
        <a:lstStyle/>
        <a:p>
          <a:endParaRPr lang="es-ES"/>
        </a:p>
      </dgm:t>
    </dgm:pt>
    <dgm:pt modelId="{ACCCF3A9-961B-498C-BE0C-4C03A84D13E5}" type="pres">
      <dgm:prSet presAssocID="{45B7B6D4-7A70-420F-B357-A8E70EDBCADF}" presName="childText" presStyleLbl="bgAcc1" presStyleIdx="1" presStyleCnt="3" custScaleX="290058" custScaleY="1068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938DAE-05AC-409C-900C-E294AEBBE252}" type="pres">
      <dgm:prSet presAssocID="{638791A4-733A-4F0F-9DCD-05A8CB99E020}" presName="Name13" presStyleLbl="parChTrans1D2" presStyleIdx="2" presStyleCnt="3"/>
      <dgm:spPr/>
      <dgm:t>
        <a:bodyPr/>
        <a:lstStyle/>
        <a:p>
          <a:endParaRPr lang="es-ES"/>
        </a:p>
      </dgm:t>
    </dgm:pt>
    <dgm:pt modelId="{48BF6FA6-2E0E-4C4F-BA57-428AECB48084}" type="pres">
      <dgm:prSet presAssocID="{5AAE5683-8559-4CBD-BCAB-79813F6F6E5B}" presName="childText" presStyleLbl="bgAcc1" presStyleIdx="2" presStyleCnt="3" custScaleX="322095" custScaleY="102262" custLinFactNeighborX="-859" custLinFactNeighborY="-106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86CDE6E-A893-4011-8F40-CA448788277D}" type="presOf" srcId="{5AAE5683-8559-4CBD-BCAB-79813F6F6E5B}" destId="{48BF6FA6-2E0E-4C4F-BA57-428AECB48084}" srcOrd="0" destOrd="0" presId="urn:microsoft.com/office/officeart/2005/8/layout/hierarchy3"/>
    <dgm:cxn modelId="{3921E084-A63B-4E96-A8F8-0454FE0395F0}" srcId="{D99CAEB1-60C6-4471-BC59-74DE87E1FD80}" destId="{5AAE5683-8559-4CBD-BCAB-79813F6F6E5B}" srcOrd="2" destOrd="0" parTransId="{638791A4-733A-4F0F-9DCD-05A8CB99E020}" sibTransId="{6814C210-3BCE-4196-BD14-C19132392EE8}"/>
    <dgm:cxn modelId="{C2BFB580-2134-436B-94C1-3D2DD81E101A}" srcId="{D99CAEB1-60C6-4471-BC59-74DE87E1FD80}" destId="{DE3864A4-1147-4F1B-9D7F-BA124EA22244}" srcOrd="0" destOrd="0" parTransId="{C50ABED4-E832-4AE6-AC1E-8B8751C7AF3F}" sibTransId="{8114682A-C11D-4CDB-AC55-6699EB4E0945}"/>
    <dgm:cxn modelId="{25EB1E72-4B99-4360-8188-7C8684458BB2}" srcId="{D99CAEB1-60C6-4471-BC59-74DE87E1FD80}" destId="{45B7B6D4-7A70-420F-B357-A8E70EDBCADF}" srcOrd="1" destOrd="0" parTransId="{4DF324D9-21CB-4490-884C-23017BA56E6E}" sibTransId="{A2B354D7-87F7-4812-BBC4-FE077594BE64}"/>
    <dgm:cxn modelId="{A9DDEF39-E059-45FD-886A-3DBCF8B1C454}" type="presOf" srcId="{D99CAEB1-60C6-4471-BC59-74DE87E1FD80}" destId="{03DE5612-6B47-48F3-8AB3-4F3849048F03}" srcOrd="0" destOrd="0" presId="urn:microsoft.com/office/officeart/2005/8/layout/hierarchy3"/>
    <dgm:cxn modelId="{BDA8D2F4-5F66-4BE2-B908-15EB893BA211}" type="presOf" srcId="{45B7B6D4-7A70-420F-B357-A8E70EDBCADF}" destId="{ACCCF3A9-961B-498C-BE0C-4C03A84D13E5}" srcOrd="0" destOrd="0" presId="urn:microsoft.com/office/officeart/2005/8/layout/hierarchy3"/>
    <dgm:cxn modelId="{65C2EB84-2F92-4373-9A31-E8276F66BD52}" type="presOf" srcId="{C50ABED4-E832-4AE6-AC1E-8B8751C7AF3F}" destId="{0E30F1DE-732E-490D-8675-451F72BA534F}" srcOrd="0" destOrd="0" presId="urn:microsoft.com/office/officeart/2005/8/layout/hierarchy3"/>
    <dgm:cxn modelId="{EAA9079B-3F48-443D-9460-E23D612E5E1D}" srcId="{1CDDA885-BB0C-4A85-BD5D-7601D1AECA0C}" destId="{D99CAEB1-60C6-4471-BC59-74DE87E1FD80}" srcOrd="0" destOrd="0" parTransId="{EFCB26DC-C98C-4835-AFD0-78E10CFFF21D}" sibTransId="{A9EBB3A5-54D5-4253-814C-E881046B52D6}"/>
    <dgm:cxn modelId="{3242F333-EDC1-4092-B3A5-F6A811B615F6}" type="presOf" srcId="{DE3864A4-1147-4F1B-9D7F-BA124EA22244}" destId="{BB5A4B84-BFEF-435C-9CE9-DEB917B44D2A}" srcOrd="0" destOrd="0" presId="urn:microsoft.com/office/officeart/2005/8/layout/hierarchy3"/>
    <dgm:cxn modelId="{A03D7C20-B3D8-4DE8-996C-151606BCFAD8}" type="presOf" srcId="{1CDDA885-BB0C-4A85-BD5D-7601D1AECA0C}" destId="{12CD0CAB-70BF-4B14-B8E1-EDD7352C9D0A}" srcOrd="0" destOrd="0" presId="urn:microsoft.com/office/officeart/2005/8/layout/hierarchy3"/>
    <dgm:cxn modelId="{42B846BD-497D-4A00-9331-B092CA9E42D7}" type="presOf" srcId="{638791A4-733A-4F0F-9DCD-05A8CB99E020}" destId="{7D938DAE-05AC-409C-900C-E294AEBBE252}" srcOrd="0" destOrd="0" presId="urn:microsoft.com/office/officeart/2005/8/layout/hierarchy3"/>
    <dgm:cxn modelId="{455CD9BB-C16C-4E73-9E95-3DCCAAF817BB}" type="presOf" srcId="{4DF324D9-21CB-4490-884C-23017BA56E6E}" destId="{14883B89-E753-4E38-BC17-18D7289A95DF}" srcOrd="0" destOrd="0" presId="urn:microsoft.com/office/officeart/2005/8/layout/hierarchy3"/>
    <dgm:cxn modelId="{527621CE-ECF2-46A8-AD76-934972D6D75E}" type="presOf" srcId="{D99CAEB1-60C6-4471-BC59-74DE87E1FD80}" destId="{00A11255-0A9E-4BB2-A682-4E20FF86BDBA}" srcOrd="1" destOrd="0" presId="urn:microsoft.com/office/officeart/2005/8/layout/hierarchy3"/>
    <dgm:cxn modelId="{BBAC344B-DD2A-4189-B710-86624BCB090A}" type="presParOf" srcId="{12CD0CAB-70BF-4B14-B8E1-EDD7352C9D0A}" destId="{D4534D87-87DF-492A-ACC6-E19DC230948A}" srcOrd="0" destOrd="0" presId="urn:microsoft.com/office/officeart/2005/8/layout/hierarchy3"/>
    <dgm:cxn modelId="{EB396CF8-6577-45BE-9E3D-F15FDDA89AF0}" type="presParOf" srcId="{D4534D87-87DF-492A-ACC6-E19DC230948A}" destId="{AA1B187F-E019-4886-954B-C87D5710E2FF}" srcOrd="0" destOrd="0" presId="urn:microsoft.com/office/officeart/2005/8/layout/hierarchy3"/>
    <dgm:cxn modelId="{8C7F9660-A16A-484A-AE2A-D452C04649E7}" type="presParOf" srcId="{AA1B187F-E019-4886-954B-C87D5710E2FF}" destId="{03DE5612-6B47-48F3-8AB3-4F3849048F03}" srcOrd="0" destOrd="0" presId="urn:microsoft.com/office/officeart/2005/8/layout/hierarchy3"/>
    <dgm:cxn modelId="{845028A0-D6D3-46FF-A2BC-2447B6A871DE}" type="presParOf" srcId="{AA1B187F-E019-4886-954B-C87D5710E2FF}" destId="{00A11255-0A9E-4BB2-A682-4E20FF86BDBA}" srcOrd="1" destOrd="0" presId="urn:microsoft.com/office/officeart/2005/8/layout/hierarchy3"/>
    <dgm:cxn modelId="{B9AA42E7-3A98-4CEE-9508-AFA551A9940B}" type="presParOf" srcId="{D4534D87-87DF-492A-ACC6-E19DC230948A}" destId="{C04F703D-14E6-405F-95CE-D29788E07708}" srcOrd="1" destOrd="0" presId="urn:microsoft.com/office/officeart/2005/8/layout/hierarchy3"/>
    <dgm:cxn modelId="{A0624B65-40C9-4510-BE38-82E2020DFADE}" type="presParOf" srcId="{C04F703D-14E6-405F-95CE-D29788E07708}" destId="{0E30F1DE-732E-490D-8675-451F72BA534F}" srcOrd="0" destOrd="0" presId="urn:microsoft.com/office/officeart/2005/8/layout/hierarchy3"/>
    <dgm:cxn modelId="{6B1C5CA9-6447-4245-90B3-168602438E23}" type="presParOf" srcId="{C04F703D-14E6-405F-95CE-D29788E07708}" destId="{BB5A4B84-BFEF-435C-9CE9-DEB917B44D2A}" srcOrd="1" destOrd="0" presId="urn:microsoft.com/office/officeart/2005/8/layout/hierarchy3"/>
    <dgm:cxn modelId="{89D5E950-5A9C-4FEE-82F7-AAD6C8B94EAF}" type="presParOf" srcId="{C04F703D-14E6-405F-95CE-D29788E07708}" destId="{14883B89-E753-4E38-BC17-18D7289A95DF}" srcOrd="2" destOrd="0" presId="urn:microsoft.com/office/officeart/2005/8/layout/hierarchy3"/>
    <dgm:cxn modelId="{C5B3230B-C278-4F05-A85C-F5218E07AB76}" type="presParOf" srcId="{C04F703D-14E6-405F-95CE-D29788E07708}" destId="{ACCCF3A9-961B-498C-BE0C-4C03A84D13E5}" srcOrd="3" destOrd="0" presId="urn:microsoft.com/office/officeart/2005/8/layout/hierarchy3"/>
    <dgm:cxn modelId="{BFEF321D-8961-4229-B01A-85E5048119C3}" type="presParOf" srcId="{C04F703D-14E6-405F-95CE-D29788E07708}" destId="{7D938DAE-05AC-409C-900C-E294AEBBE252}" srcOrd="4" destOrd="0" presId="urn:microsoft.com/office/officeart/2005/8/layout/hierarchy3"/>
    <dgm:cxn modelId="{71F12D45-E4B2-4B37-9369-F9965563626C}" type="presParOf" srcId="{C04F703D-14E6-405F-95CE-D29788E07708}" destId="{48BF6FA6-2E0E-4C4F-BA57-428AECB4808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DDA885-BB0C-4A85-BD5D-7601D1AECA0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9CAEB1-60C6-4471-BC59-74DE87E1FD80}">
      <dgm:prSet phldrT="[Texto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200" dirty="0" smtClean="0">
              <a:latin typeface="Adobe Caslon Pro" pitchFamily="18" charset="0"/>
            </a:rPr>
            <a:t>Digitalización de texto</a:t>
          </a:r>
        </a:p>
        <a:p>
          <a:endParaRPr lang="es-ES" sz="3200" dirty="0">
            <a:latin typeface="Adobe Caslon Pro" pitchFamily="18" charset="0"/>
          </a:endParaRPr>
        </a:p>
      </dgm:t>
    </dgm:pt>
    <dgm:pt modelId="{EFCB26DC-C98C-4835-AFD0-78E10CFFF21D}" type="parTrans" cxnId="{EAA9079B-3F48-443D-9460-E23D612E5E1D}">
      <dgm:prSet/>
      <dgm:spPr/>
      <dgm:t>
        <a:bodyPr/>
        <a:lstStyle/>
        <a:p>
          <a:endParaRPr lang="es-ES"/>
        </a:p>
      </dgm:t>
    </dgm:pt>
    <dgm:pt modelId="{A9EBB3A5-54D5-4253-814C-E881046B52D6}" type="sibTrans" cxnId="{EAA9079B-3F48-443D-9460-E23D612E5E1D}">
      <dgm:prSet/>
      <dgm:spPr/>
      <dgm:t>
        <a:bodyPr/>
        <a:lstStyle/>
        <a:p>
          <a:endParaRPr lang="es-ES"/>
        </a:p>
      </dgm:t>
    </dgm:pt>
    <dgm:pt modelId="{DE3864A4-1147-4F1B-9D7F-BA124EA22244}">
      <dgm:prSet phldrT="[Texto]" custT="1"/>
      <dgm:spPr/>
      <dgm:t>
        <a:bodyPr/>
        <a:lstStyle/>
        <a:p>
          <a:pPr algn="l"/>
          <a:r>
            <a:rPr lang="es-AR" sz="4000" dirty="0" smtClean="0">
              <a:solidFill>
                <a:srgbClr val="0070C0"/>
              </a:solidFill>
              <a:latin typeface="Adobe Caslon Pro Bold" pitchFamily="18" charset="0"/>
            </a:rPr>
            <a:t>Digitalización </a:t>
          </a:r>
          <a:endParaRPr lang="es-ES" sz="40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C50ABED4-E832-4AE6-AC1E-8B8751C7AF3F}" type="parTrans" cxnId="{C2BFB580-2134-436B-94C1-3D2DD81E101A}">
      <dgm:prSet/>
      <dgm:spPr/>
      <dgm:t>
        <a:bodyPr/>
        <a:lstStyle/>
        <a:p>
          <a:endParaRPr lang="es-ES" dirty="0"/>
        </a:p>
      </dgm:t>
    </dgm:pt>
    <dgm:pt modelId="{8114682A-C11D-4CDB-AC55-6699EB4E0945}" type="sibTrans" cxnId="{C2BFB580-2134-436B-94C1-3D2DD81E101A}">
      <dgm:prSet/>
      <dgm:spPr/>
      <dgm:t>
        <a:bodyPr/>
        <a:lstStyle/>
        <a:p>
          <a:endParaRPr lang="es-ES"/>
        </a:p>
      </dgm:t>
    </dgm:pt>
    <dgm:pt modelId="{45B7B6D4-7A70-420F-B357-A8E70EDBCADF}">
      <dgm:prSet phldrT="[Texto]" custT="1"/>
      <dgm:spPr/>
      <dgm:t>
        <a:bodyPr/>
        <a:lstStyle/>
        <a:p>
          <a:pPr algn="l"/>
          <a:r>
            <a:rPr lang="es-ES" sz="4000" dirty="0" smtClean="0">
              <a:solidFill>
                <a:srgbClr val="0070C0"/>
              </a:solidFill>
              <a:latin typeface="Adobe Caslon Pro Bold" pitchFamily="18" charset="0"/>
            </a:rPr>
            <a:t>Descarga Directa</a:t>
          </a:r>
          <a:endParaRPr lang="es-ES" sz="40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4DF324D9-21CB-4490-884C-23017BA56E6E}" type="parTrans" cxnId="{25EB1E72-4B99-4360-8188-7C8684458BB2}">
      <dgm:prSet/>
      <dgm:spPr/>
      <dgm:t>
        <a:bodyPr/>
        <a:lstStyle/>
        <a:p>
          <a:endParaRPr lang="es-ES" dirty="0"/>
        </a:p>
      </dgm:t>
    </dgm:pt>
    <dgm:pt modelId="{A2B354D7-87F7-4812-BBC4-FE077594BE64}" type="sibTrans" cxnId="{25EB1E72-4B99-4360-8188-7C8684458BB2}">
      <dgm:prSet/>
      <dgm:spPr/>
      <dgm:t>
        <a:bodyPr/>
        <a:lstStyle/>
        <a:p>
          <a:endParaRPr lang="es-ES"/>
        </a:p>
      </dgm:t>
    </dgm:pt>
    <dgm:pt modelId="{5AAE5683-8559-4CBD-BCAB-79813F6F6E5B}">
      <dgm:prSet custT="1"/>
      <dgm:spPr/>
      <dgm:t>
        <a:bodyPr/>
        <a:lstStyle/>
        <a:p>
          <a:pPr algn="l"/>
          <a:r>
            <a:rPr lang="es-AR" sz="4000" dirty="0" smtClean="0">
              <a:solidFill>
                <a:srgbClr val="0070C0"/>
              </a:solidFill>
              <a:latin typeface="Adobe Caslon Pro Bold" pitchFamily="18" charset="0"/>
            </a:rPr>
            <a:t>Solicitud de Original</a:t>
          </a:r>
        </a:p>
      </dgm:t>
    </dgm:pt>
    <dgm:pt modelId="{638791A4-733A-4F0F-9DCD-05A8CB99E020}" type="parTrans" cxnId="{3921E084-A63B-4E96-A8F8-0454FE0395F0}">
      <dgm:prSet/>
      <dgm:spPr/>
      <dgm:t>
        <a:bodyPr/>
        <a:lstStyle/>
        <a:p>
          <a:endParaRPr lang="es-ES" dirty="0"/>
        </a:p>
      </dgm:t>
    </dgm:pt>
    <dgm:pt modelId="{6814C210-3BCE-4196-BD14-C19132392EE8}" type="sibTrans" cxnId="{3921E084-A63B-4E96-A8F8-0454FE0395F0}">
      <dgm:prSet/>
      <dgm:spPr/>
      <dgm:t>
        <a:bodyPr/>
        <a:lstStyle/>
        <a:p>
          <a:endParaRPr lang="es-ES"/>
        </a:p>
      </dgm:t>
    </dgm:pt>
    <dgm:pt modelId="{12CD0CAB-70BF-4B14-B8E1-EDD7352C9D0A}" type="pres">
      <dgm:prSet presAssocID="{1CDDA885-BB0C-4A85-BD5D-7601D1AECA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4534D87-87DF-492A-ACC6-E19DC230948A}" type="pres">
      <dgm:prSet presAssocID="{D99CAEB1-60C6-4471-BC59-74DE87E1FD80}" presName="root" presStyleCnt="0"/>
      <dgm:spPr/>
    </dgm:pt>
    <dgm:pt modelId="{AA1B187F-E019-4886-954B-C87D5710E2FF}" type="pres">
      <dgm:prSet presAssocID="{D99CAEB1-60C6-4471-BC59-74DE87E1FD80}" presName="rootComposite" presStyleCnt="0"/>
      <dgm:spPr/>
    </dgm:pt>
    <dgm:pt modelId="{03DE5612-6B47-48F3-8AB3-4F3849048F03}" type="pres">
      <dgm:prSet presAssocID="{D99CAEB1-60C6-4471-BC59-74DE87E1FD80}" presName="rootText" presStyleLbl="node1" presStyleIdx="0" presStyleCnt="1" custScaleX="286168" custScaleY="115761" custLinFactNeighborX="-3900" custLinFactNeighborY="5572"/>
      <dgm:spPr/>
      <dgm:t>
        <a:bodyPr/>
        <a:lstStyle/>
        <a:p>
          <a:endParaRPr lang="es-ES"/>
        </a:p>
      </dgm:t>
    </dgm:pt>
    <dgm:pt modelId="{00A11255-0A9E-4BB2-A682-4E20FF86BDBA}" type="pres">
      <dgm:prSet presAssocID="{D99CAEB1-60C6-4471-BC59-74DE87E1FD80}" presName="rootConnector" presStyleLbl="node1" presStyleIdx="0" presStyleCnt="1"/>
      <dgm:spPr/>
      <dgm:t>
        <a:bodyPr/>
        <a:lstStyle/>
        <a:p>
          <a:endParaRPr lang="es-ES"/>
        </a:p>
      </dgm:t>
    </dgm:pt>
    <dgm:pt modelId="{C04F703D-14E6-405F-95CE-D29788E07708}" type="pres">
      <dgm:prSet presAssocID="{D99CAEB1-60C6-4471-BC59-74DE87E1FD80}" presName="childShape" presStyleCnt="0"/>
      <dgm:spPr/>
    </dgm:pt>
    <dgm:pt modelId="{0E30F1DE-732E-490D-8675-451F72BA534F}" type="pres">
      <dgm:prSet presAssocID="{C50ABED4-E832-4AE6-AC1E-8B8751C7AF3F}" presName="Name13" presStyleLbl="parChTrans1D2" presStyleIdx="0" presStyleCnt="3"/>
      <dgm:spPr/>
      <dgm:t>
        <a:bodyPr/>
        <a:lstStyle/>
        <a:p>
          <a:endParaRPr lang="es-ES"/>
        </a:p>
      </dgm:t>
    </dgm:pt>
    <dgm:pt modelId="{BB5A4B84-BFEF-435C-9CE9-DEB917B44D2A}" type="pres">
      <dgm:prSet presAssocID="{DE3864A4-1147-4F1B-9D7F-BA124EA22244}" presName="childText" presStyleLbl="bgAcc1" presStyleIdx="0" presStyleCnt="3" custScaleX="240991" custScaleY="1048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83B89-E753-4E38-BC17-18D7289A95DF}" type="pres">
      <dgm:prSet presAssocID="{4DF324D9-21CB-4490-884C-23017BA56E6E}" presName="Name13" presStyleLbl="parChTrans1D2" presStyleIdx="1" presStyleCnt="3"/>
      <dgm:spPr/>
      <dgm:t>
        <a:bodyPr/>
        <a:lstStyle/>
        <a:p>
          <a:endParaRPr lang="es-ES"/>
        </a:p>
      </dgm:t>
    </dgm:pt>
    <dgm:pt modelId="{ACCCF3A9-961B-498C-BE0C-4C03A84D13E5}" type="pres">
      <dgm:prSet presAssocID="{45B7B6D4-7A70-420F-B357-A8E70EDBCADF}" presName="childText" presStyleLbl="bgAcc1" presStyleIdx="1" presStyleCnt="3" custScaleX="266879" custScaleY="1068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938DAE-05AC-409C-900C-E294AEBBE252}" type="pres">
      <dgm:prSet presAssocID="{638791A4-733A-4F0F-9DCD-05A8CB99E020}" presName="Name13" presStyleLbl="parChTrans1D2" presStyleIdx="2" presStyleCnt="3"/>
      <dgm:spPr/>
      <dgm:t>
        <a:bodyPr/>
        <a:lstStyle/>
        <a:p>
          <a:endParaRPr lang="es-ES"/>
        </a:p>
      </dgm:t>
    </dgm:pt>
    <dgm:pt modelId="{48BF6FA6-2E0E-4C4F-BA57-428AECB48084}" type="pres">
      <dgm:prSet presAssocID="{5AAE5683-8559-4CBD-BCAB-79813F6F6E5B}" presName="childText" presStyleLbl="bgAcc1" presStyleIdx="2" presStyleCnt="3" custScaleX="315304" custLinFactNeighborX="-859" custLinFactNeighborY="-106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2C91548-90BB-472D-9CD8-D3C669300625}" type="presOf" srcId="{638791A4-733A-4F0F-9DCD-05A8CB99E020}" destId="{7D938DAE-05AC-409C-900C-E294AEBBE252}" srcOrd="0" destOrd="0" presId="urn:microsoft.com/office/officeart/2005/8/layout/hierarchy3"/>
    <dgm:cxn modelId="{3921E084-A63B-4E96-A8F8-0454FE0395F0}" srcId="{D99CAEB1-60C6-4471-BC59-74DE87E1FD80}" destId="{5AAE5683-8559-4CBD-BCAB-79813F6F6E5B}" srcOrd="2" destOrd="0" parTransId="{638791A4-733A-4F0F-9DCD-05A8CB99E020}" sibTransId="{6814C210-3BCE-4196-BD14-C19132392EE8}"/>
    <dgm:cxn modelId="{C2BFB580-2134-436B-94C1-3D2DD81E101A}" srcId="{D99CAEB1-60C6-4471-BC59-74DE87E1FD80}" destId="{DE3864A4-1147-4F1B-9D7F-BA124EA22244}" srcOrd="0" destOrd="0" parTransId="{C50ABED4-E832-4AE6-AC1E-8B8751C7AF3F}" sibTransId="{8114682A-C11D-4CDB-AC55-6699EB4E0945}"/>
    <dgm:cxn modelId="{25EB1E72-4B99-4360-8188-7C8684458BB2}" srcId="{D99CAEB1-60C6-4471-BC59-74DE87E1FD80}" destId="{45B7B6D4-7A70-420F-B357-A8E70EDBCADF}" srcOrd="1" destOrd="0" parTransId="{4DF324D9-21CB-4490-884C-23017BA56E6E}" sibTransId="{A2B354D7-87F7-4812-BBC4-FE077594BE64}"/>
    <dgm:cxn modelId="{2BD7D2AD-614E-4822-8A98-C1E34FFED66C}" type="presOf" srcId="{5AAE5683-8559-4CBD-BCAB-79813F6F6E5B}" destId="{48BF6FA6-2E0E-4C4F-BA57-428AECB48084}" srcOrd="0" destOrd="0" presId="urn:microsoft.com/office/officeart/2005/8/layout/hierarchy3"/>
    <dgm:cxn modelId="{AF9D091C-A776-46FB-9719-71CD6D8CF6BB}" type="presOf" srcId="{45B7B6D4-7A70-420F-B357-A8E70EDBCADF}" destId="{ACCCF3A9-961B-498C-BE0C-4C03A84D13E5}" srcOrd="0" destOrd="0" presId="urn:microsoft.com/office/officeart/2005/8/layout/hierarchy3"/>
    <dgm:cxn modelId="{EAA9079B-3F48-443D-9460-E23D612E5E1D}" srcId="{1CDDA885-BB0C-4A85-BD5D-7601D1AECA0C}" destId="{D99CAEB1-60C6-4471-BC59-74DE87E1FD80}" srcOrd="0" destOrd="0" parTransId="{EFCB26DC-C98C-4835-AFD0-78E10CFFF21D}" sibTransId="{A9EBB3A5-54D5-4253-814C-E881046B52D6}"/>
    <dgm:cxn modelId="{2B27111B-45BD-4679-8BA2-A32ECD6EA74B}" type="presOf" srcId="{C50ABED4-E832-4AE6-AC1E-8B8751C7AF3F}" destId="{0E30F1DE-732E-490D-8675-451F72BA534F}" srcOrd="0" destOrd="0" presId="urn:microsoft.com/office/officeart/2005/8/layout/hierarchy3"/>
    <dgm:cxn modelId="{8BAC23AB-DABC-4B8D-816E-18065D5770EB}" type="presOf" srcId="{DE3864A4-1147-4F1B-9D7F-BA124EA22244}" destId="{BB5A4B84-BFEF-435C-9CE9-DEB917B44D2A}" srcOrd="0" destOrd="0" presId="urn:microsoft.com/office/officeart/2005/8/layout/hierarchy3"/>
    <dgm:cxn modelId="{18F4F77D-1DC9-47CD-B761-8630B580EF8C}" type="presOf" srcId="{D99CAEB1-60C6-4471-BC59-74DE87E1FD80}" destId="{00A11255-0A9E-4BB2-A682-4E20FF86BDBA}" srcOrd="1" destOrd="0" presId="urn:microsoft.com/office/officeart/2005/8/layout/hierarchy3"/>
    <dgm:cxn modelId="{7EE3A8FC-481D-4931-92C5-A28D06111F1E}" type="presOf" srcId="{D99CAEB1-60C6-4471-BC59-74DE87E1FD80}" destId="{03DE5612-6B47-48F3-8AB3-4F3849048F03}" srcOrd="0" destOrd="0" presId="urn:microsoft.com/office/officeart/2005/8/layout/hierarchy3"/>
    <dgm:cxn modelId="{E2186187-1FC3-4A17-B214-619CEBEF74D1}" type="presOf" srcId="{4DF324D9-21CB-4490-884C-23017BA56E6E}" destId="{14883B89-E753-4E38-BC17-18D7289A95DF}" srcOrd="0" destOrd="0" presId="urn:microsoft.com/office/officeart/2005/8/layout/hierarchy3"/>
    <dgm:cxn modelId="{64580F57-E13E-44C9-A4F4-8090479425D8}" type="presOf" srcId="{1CDDA885-BB0C-4A85-BD5D-7601D1AECA0C}" destId="{12CD0CAB-70BF-4B14-B8E1-EDD7352C9D0A}" srcOrd="0" destOrd="0" presId="urn:microsoft.com/office/officeart/2005/8/layout/hierarchy3"/>
    <dgm:cxn modelId="{CCB5F559-FAE3-4F31-ACBD-6523E5657125}" type="presParOf" srcId="{12CD0CAB-70BF-4B14-B8E1-EDD7352C9D0A}" destId="{D4534D87-87DF-492A-ACC6-E19DC230948A}" srcOrd="0" destOrd="0" presId="urn:microsoft.com/office/officeart/2005/8/layout/hierarchy3"/>
    <dgm:cxn modelId="{3486C80F-C367-4EF7-8221-9592CC723B4D}" type="presParOf" srcId="{D4534D87-87DF-492A-ACC6-E19DC230948A}" destId="{AA1B187F-E019-4886-954B-C87D5710E2FF}" srcOrd="0" destOrd="0" presId="urn:microsoft.com/office/officeart/2005/8/layout/hierarchy3"/>
    <dgm:cxn modelId="{0616BC20-CBDE-49B8-9938-6FCD9C3603D9}" type="presParOf" srcId="{AA1B187F-E019-4886-954B-C87D5710E2FF}" destId="{03DE5612-6B47-48F3-8AB3-4F3849048F03}" srcOrd="0" destOrd="0" presId="urn:microsoft.com/office/officeart/2005/8/layout/hierarchy3"/>
    <dgm:cxn modelId="{0DE67492-5374-4C3B-B32E-2859AF9C2AEB}" type="presParOf" srcId="{AA1B187F-E019-4886-954B-C87D5710E2FF}" destId="{00A11255-0A9E-4BB2-A682-4E20FF86BDBA}" srcOrd="1" destOrd="0" presId="urn:microsoft.com/office/officeart/2005/8/layout/hierarchy3"/>
    <dgm:cxn modelId="{1A0D810C-B088-4FBC-AD5E-5B34EB179784}" type="presParOf" srcId="{D4534D87-87DF-492A-ACC6-E19DC230948A}" destId="{C04F703D-14E6-405F-95CE-D29788E07708}" srcOrd="1" destOrd="0" presId="urn:microsoft.com/office/officeart/2005/8/layout/hierarchy3"/>
    <dgm:cxn modelId="{BC80CCC8-7DD4-4003-86C6-147BE3F888FE}" type="presParOf" srcId="{C04F703D-14E6-405F-95CE-D29788E07708}" destId="{0E30F1DE-732E-490D-8675-451F72BA534F}" srcOrd="0" destOrd="0" presId="urn:microsoft.com/office/officeart/2005/8/layout/hierarchy3"/>
    <dgm:cxn modelId="{D93311B3-4A75-4B16-9BA2-7792C1953E0B}" type="presParOf" srcId="{C04F703D-14E6-405F-95CE-D29788E07708}" destId="{BB5A4B84-BFEF-435C-9CE9-DEB917B44D2A}" srcOrd="1" destOrd="0" presId="urn:microsoft.com/office/officeart/2005/8/layout/hierarchy3"/>
    <dgm:cxn modelId="{2A079823-76AE-4706-897C-A63E9D9F9FDB}" type="presParOf" srcId="{C04F703D-14E6-405F-95CE-D29788E07708}" destId="{14883B89-E753-4E38-BC17-18D7289A95DF}" srcOrd="2" destOrd="0" presId="urn:microsoft.com/office/officeart/2005/8/layout/hierarchy3"/>
    <dgm:cxn modelId="{1C60A19E-46CD-4AB1-B3B8-C4B663745AE9}" type="presParOf" srcId="{C04F703D-14E6-405F-95CE-D29788E07708}" destId="{ACCCF3A9-961B-498C-BE0C-4C03A84D13E5}" srcOrd="3" destOrd="0" presId="urn:microsoft.com/office/officeart/2005/8/layout/hierarchy3"/>
    <dgm:cxn modelId="{135AE354-7493-461D-9F69-C24390C80563}" type="presParOf" srcId="{C04F703D-14E6-405F-95CE-D29788E07708}" destId="{7D938DAE-05AC-409C-900C-E294AEBBE252}" srcOrd="4" destOrd="0" presId="urn:microsoft.com/office/officeart/2005/8/layout/hierarchy3"/>
    <dgm:cxn modelId="{C851AA28-6FA7-47FE-BB2F-563A39F4AEA5}" type="presParOf" srcId="{C04F703D-14E6-405F-95CE-D29788E07708}" destId="{48BF6FA6-2E0E-4C4F-BA57-428AECB4808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DDA885-BB0C-4A85-BD5D-7601D1AECA0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9CAEB1-60C6-4471-BC59-74DE87E1FD80}">
      <dgm:prSet phldrT="[Texto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200" dirty="0" smtClean="0">
              <a:latin typeface="Adobe Caslon Pro" pitchFamily="18" charset="0"/>
            </a:rPr>
            <a:t>Grabación de Texto</a:t>
          </a:r>
          <a:endParaRPr lang="es-ES" sz="3200" dirty="0">
            <a:latin typeface="Adobe Caslon Pro" pitchFamily="18" charset="0"/>
          </a:endParaRPr>
        </a:p>
      </dgm:t>
    </dgm:pt>
    <dgm:pt modelId="{EFCB26DC-C98C-4835-AFD0-78E10CFFF21D}" type="parTrans" cxnId="{EAA9079B-3F48-443D-9460-E23D612E5E1D}">
      <dgm:prSet/>
      <dgm:spPr/>
      <dgm:t>
        <a:bodyPr/>
        <a:lstStyle/>
        <a:p>
          <a:endParaRPr lang="es-ES"/>
        </a:p>
      </dgm:t>
    </dgm:pt>
    <dgm:pt modelId="{A9EBB3A5-54D5-4253-814C-E881046B52D6}" type="sibTrans" cxnId="{EAA9079B-3F48-443D-9460-E23D612E5E1D}">
      <dgm:prSet/>
      <dgm:spPr/>
      <dgm:t>
        <a:bodyPr/>
        <a:lstStyle/>
        <a:p>
          <a:endParaRPr lang="es-ES"/>
        </a:p>
      </dgm:t>
    </dgm:pt>
    <dgm:pt modelId="{DE3864A4-1147-4F1B-9D7F-BA124EA22244}">
      <dgm:prSet phldrT="[Texto]" custT="1"/>
      <dgm:spPr/>
      <dgm:t>
        <a:bodyPr/>
        <a:lstStyle/>
        <a:p>
          <a:pPr algn="ctr"/>
          <a:r>
            <a:rPr lang="es-AR" sz="3600" dirty="0" smtClean="0">
              <a:solidFill>
                <a:srgbClr val="0070C0"/>
              </a:solidFill>
              <a:latin typeface="Adobe Caslon Pro Bold" pitchFamily="18" charset="0"/>
            </a:rPr>
            <a:t>Voz Humana</a:t>
          </a:r>
          <a:endParaRPr lang="es-ES" sz="36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C50ABED4-E832-4AE6-AC1E-8B8751C7AF3F}" type="parTrans" cxnId="{C2BFB580-2134-436B-94C1-3D2DD81E101A}">
      <dgm:prSet/>
      <dgm:spPr/>
      <dgm:t>
        <a:bodyPr/>
        <a:lstStyle/>
        <a:p>
          <a:endParaRPr lang="es-ES" dirty="0"/>
        </a:p>
      </dgm:t>
    </dgm:pt>
    <dgm:pt modelId="{8114682A-C11D-4CDB-AC55-6699EB4E0945}" type="sibTrans" cxnId="{C2BFB580-2134-436B-94C1-3D2DD81E101A}">
      <dgm:prSet/>
      <dgm:spPr/>
      <dgm:t>
        <a:bodyPr/>
        <a:lstStyle/>
        <a:p>
          <a:endParaRPr lang="es-ES"/>
        </a:p>
      </dgm:t>
    </dgm:pt>
    <dgm:pt modelId="{45B7B6D4-7A70-420F-B357-A8E70EDBCADF}">
      <dgm:prSet phldrT="[Texto]" custT="1"/>
      <dgm:spPr/>
      <dgm:t>
        <a:bodyPr/>
        <a:lstStyle/>
        <a:p>
          <a:pPr algn="l"/>
          <a:r>
            <a:rPr lang="es-ES" sz="3600" dirty="0" smtClean="0">
              <a:solidFill>
                <a:srgbClr val="0070C0"/>
              </a:solidFill>
              <a:latin typeface="Adobe Caslon Pro Bold" pitchFamily="18" charset="0"/>
            </a:rPr>
            <a:t>Software Texto-Audio</a:t>
          </a:r>
          <a:endParaRPr lang="es-ES" sz="36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4DF324D9-21CB-4490-884C-23017BA56E6E}" type="parTrans" cxnId="{25EB1E72-4B99-4360-8188-7C8684458BB2}">
      <dgm:prSet/>
      <dgm:spPr/>
      <dgm:t>
        <a:bodyPr/>
        <a:lstStyle/>
        <a:p>
          <a:endParaRPr lang="es-ES" dirty="0"/>
        </a:p>
      </dgm:t>
    </dgm:pt>
    <dgm:pt modelId="{A2B354D7-87F7-4812-BBC4-FE077594BE64}" type="sibTrans" cxnId="{25EB1E72-4B99-4360-8188-7C8684458BB2}">
      <dgm:prSet/>
      <dgm:spPr/>
      <dgm:t>
        <a:bodyPr/>
        <a:lstStyle/>
        <a:p>
          <a:endParaRPr lang="es-ES"/>
        </a:p>
      </dgm:t>
    </dgm:pt>
    <dgm:pt modelId="{5AAE5683-8559-4CBD-BCAB-79813F6F6E5B}">
      <dgm:prSet custT="1"/>
      <dgm:spPr/>
      <dgm:t>
        <a:bodyPr/>
        <a:lstStyle/>
        <a:p>
          <a:endParaRPr lang="es-AR" sz="4000" dirty="0" smtClean="0">
            <a:solidFill>
              <a:srgbClr val="0070C0"/>
            </a:solidFill>
            <a:latin typeface="Adobe Caslon Pro Bold" pitchFamily="18" charset="0"/>
          </a:endParaRPr>
        </a:p>
      </dgm:t>
    </dgm:pt>
    <dgm:pt modelId="{6814C210-3BCE-4196-BD14-C19132392EE8}" type="sibTrans" cxnId="{3921E084-A63B-4E96-A8F8-0454FE0395F0}">
      <dgm:prSet/>
      <dgm:spPr/>
      <dgm:t>
        <a:bodyPr/>
        <a:lstStyle/>
        <a:p>
          <a:endParaRPr lang="es-ES"/>
        </a:p>
      </dgm:t>
    </dgm:pt>
    <dgm:pt modelId="{638791A4-733A-4F0F-9DCD-05A8CB99E020}" type="parTrans" cxnId="{3921E084-A63B-4E96-A8F8-0454FE0395F0}">
      <dgm:prSet/>
      <dgm:spPr/>
      <dgm:t>
        <a:bodyPr/>
        <a:lstStyle/>
        <a:p>
          <a:endParaRPr lang="es-ES" dirty="0"/>
        </a:p>
      </dgm:t>
    </dgm:pt>
    <dgm:pt modelId="{12CD0CAB-70BF-4B14-B8E1-EDD7352C9D0A}" type="pres">
      <dgm:prSet presAssocID="{1CDDA885-BB0C-4A85-BD5D-7601D1AECA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4534D87-87DF-492A-ACC6-E19DC230948A}" type="pres">
      <dgm:prSet presAssocID="{D99CAEB1-60C6-4471-BC59-74DE87E1FD80}" presName="root" presStyleCnt="0"/>
      <dgm:spPr/>
    </dgm:pt>
    <dgm:pt modelId="{AA1B187F-E019-4886-954B-C87D5710E2FF}" type="pres">
      <dgm:prSet presAssocID="{D99CAEB1-60C6-4471-BC59-74DE87E1FD80}" presName="rootComposite" presStyleCnt="0"/>
      <dgm:spPr/>
    </dgm:pt>
    <dgm:pt modelId="{03DE5612-6B47-48F3-8AB3-4F3849048F03}" type="pres">
      <dgm:prSet presAssocID="{D99CAEB1-60C6-4471-BC59-74DE87E1FD80}" presName="rootText" presStyleLbl="node1" presStyleIdx="0" presStyleCnt="1" custScaleX="164943" custScaleY="73284" custLinFactNeighborX="2351" custLinFactNeighborY="-36832"/>
      <dgm:spPr/>
      <dgm:t>
        <a:bodyPr/>
        <a:lstStyle/>
        <a:p>
          <a:endParaRPr lang="es-ES"/>
        </a:p>
      </dgm:t>
    </dgm:pt>
    <dgm:pt modelId="{00A11255-0A9E-4BB2-A682-4E20FF86BDBA}" type="pres">
      <dgm:prSet presAssocID="{D99CAEB1-60C6-4471-BC59-74DE87E1FD80}" presName="rootConnector" presStyleLbl="node1" presStyleIdx="0" presStyleCnt="1"/>
      <dgm:spPr/>
      <dgm:t>
        <a:bodyPr/>
        <a:lstStyle/>
        <a:p>
          <a:endParaRPr lang="es-ES"/>
        </a:p>
      </dgm:t>
    </dgm:pt>
    <dgm:pt modelId="{C04F703D-14E6-405F-95CE-D29788E07708}" type="pres">
      <dgm:prSet presAssocID="{D99CAEB1-60C6-4471-BC59-74DE87E1FD80}" presName="childShape" presStyleCnt="0"/>
      <dgm:spPr/>
    </dgm:pt>
    <dgm:pt modelId="{0E30F1DE-732E-490D-8675-451F72BA534F}" type="pres">
      <dgm:prSet presAssocID="{C50ABED4-E832-4AE6-AC1E-8B8751C7AF3F}" presName="Name13" presStyleLbl="parChTrans1D2" presStyleIdx="0" presStyleCnt="3"/>
      <dgm:spPr/>
      <dgm:t>
        <a:bodyPr/>
        <a:lstStyle/>
        <a:p>
          <a:endParaRPr lang="es-ES"/>
        </a:p>
      </dgm:t>
    </dgm:pt>
    <dgm:pt modelId="{BB5A4B84-BFEF-435C-9CE9-DEB917B44D2A}" type="pres">
      <dgm:prSet presAssocID="{DE3864A4-1147-4F1B-9D7F-BA124EA22244}" presName="childText" presStyleLbl="bgAcc1" presStyleIdx="0" presStyleCnt="3" custScaleX="152072" custScaleY="745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83B89-E753-4E38-BC17-18D7289A95DF}" type="pres">
      <dgm:prSet presAssocID="{4DF324D9-21CB-4490-884C-23017BA56E6E}" presName="Name13" presStyleLbl="parChTrans1D2" presStyleIdx="1" presStyleCnt="3"/>
      <dgm:spPr/>
      <dgm:t>
        <a:bodyPr/>
        <a:lstStyle/>
        <a:p>
          <a:endParaRPr lang="es-ES"/>
        </a:p>
      </dgm:t>
    </dgm:pt>
    <dgm:pt modelId="{ACCCF3A9-961B-498C-BE0C-4C03A84D13E5}" type="pres">
      <dgm:prSet presAssocID="{45B7B6D4-7A70-420F-B357-A8E70EDBCADF}" presName="childText" presStyleLbl="bgAcc1" presStyleIdx="1" presStyleCnt="3" custScaleX="212718" custScaleY="787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938DAE-05AC-409C-900C-E294AEBBE252}" type="pres">
      <dgm:prSet presAssocID="{638791A4-733A-4F0F-9DCD-05A8CB99E020}" presName="Name13" presStyleLbl="parChTrans1D2" presStyleIdx="2" presStyleCnt="3"/>
      <dgm:spPr/>
      <dgm:t>
        <a:bodyPr/>
        <a:lstStyle/>
        <a:p>
          <a:endParaRPr lang="es-ES"/>
        </a:p>
      </dgm:t>
    </dgm:pt>
    <dgm:pt modelId="{48BF6FA6-2E0E-4C4F-BA57-428AECB48084}" type="pres">
      <dgm:prSet presAssocID="{5AAE5683-8559-4CBD-BCAB-79813F6F6E5B}" presName="childText" presStyleLbl="bgAcc1" presStyleIdx="2" presStyleCnt="3" custScaleX="307277" custLinFactNeighborX="-859" custLinFactNeighborY="-106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A8CC141-CEB0-44B3-9378-21D597807875}" type="presOf" srcId="{DE3864A4-1147-4F1B-9D7F-BA124EA22244}" destId="{BB5A4B84-BFEF-435C-9CE9-DEB917B44D2A}" srcOrd="0" destOrd="0" presId="urn:microsoft.com/office/officeart/2005/8/layout/hierarchy3"/>
    <dgm:cxn modelId="{06D219A4-3BB8-4B1F-8082-B9B33418037C}" type="presOf" srcId="{5AAE5683-8559-4CBD-BCAB-79813F6F6E5B}" destId="{48BF6FA6-2E0E-4C4F-BA57-428AECB48084}" srcOrd="0" destOrd="0" presId="urn:microsoft.com/office/officeart/2005/8/layout/hierarchy3"/>
    <dgm:cxn modelId="{535099B5-8E0D-43BA-88E7-F566B1834445}" type="presOf" srcId="{638791A4-733A-4F0F-9DCD-05A8CB99E020}" destId="{7D938DAE-05AC-409C-900C-E294AEBBE252}" srcOrd="0" destOrd="0" presId="urn:microsoft.com/office/officeart/2005/8/layout/hierarchy3"/>
    <dgm:cxn modelId="{3921E084-A63B-4E96-A8F8-0454FE0395F0}" srcId="{D99CAEB1-60C6-4471-BC59-74DE87E1FD80}" destId="{5AAE5683-8559-4CBD-BCAB-79813F6F6E5B}" srcOrd="2" destOrd="0" parTransId="{638791A4-733A-4F0F-9DCD-05A8CB99E020}" sibTransId="{6814C210-3BCE-4196-BD14-C19132392EE8}"/>
    <dgm:cxn modelId="{25DE2EC4-15AB-4235-A86F-D92204C50788}" type="presOf" srcId="{D99CAEB1-60C6-4471-BC59-74DE87E1FD80}" destId="{03DE5612-6B47-48F3-8AB3-4F3849048F03}" srcOrd="0" destOrd="0" presId="urn:microsoft.com/office/officeart/2005/8/layout/hierarchy3"/>
    <dgm:cxn modelId="{C2BFB580-2134-436B-94C1-3D2DD81E101A}" srcId="{D99CAEB1-60C6-4471-BC59-74DE87E1FD80}" destId="{DE3864A4-1147-4F1B-9D7F-BA124EA22244}" srcOrd="0" destOrd="0" parTransId="{C50ABED4-E832-4AE6-AC1E-8B8751C7AF3F}" sibTransId="{8114682A-C11D-4CDB-AC55-6699EB4E0945}"/>
    <dgm:cxn modelId="{25EB1E72-4B99-4360-8188-7C8684458BB2}" srcId="{D99CAEB1-60C6-4471-BC59-74DE87E1FD80}" destId="{45B7B6D4-7A70-420F-B357-A8E70EDBCADF}" srcOrd="1" destOrd="0" parTransId="{4DF324D9-21CB-4490-884C-23017BA56E6E}" sibTransId="{A2B354D7-87F7-4812-BBC4-FE077594BE64}"/>
    <dgm:cxn modelId="{69DDFDAD-A346-467D-A210-E3149FDD5C06}" type="presOf" srcId="{C50ABED4-E832-4AE6-AC1E-8B8751C7AF3F}" destId="{0E30F1DE-732E-490D-8675-451F72BA534F}" srcOrd="0" destOrd="0" presId="urn:microsoft.com/office/officeart/2005/8/layout/hierarchy3"/>
    <dgm:cxn modelId="{EAA9079B-3F48-443D-9460-E23D612E5E1D}" srcId="{1CDDA885-BB0C-4A85-BD5D-7601D1AECA0C}" destId="{D99CAEB1-60C6-4471-BC59-74DE87E1FD80}" srcOrd="0" destOrd="0" parTransId="{EFCB26DC-C98C-4835-AFD0-78E10CFFF21D}" sibTransId="{A9EBB3A5-54D5-4253-814C-E881046B52D6}"/>
    <dgm:cxn modelId="{24571D68-FA47-4DA2-AE04-E15D7F19B8EF}" type="presOf" srcId="{D99CAEB1-60C6-4471-BC59-74DE87E1FD80}" destId="{00A11255-0A9E-4BB2-A682-4E20FF86BDBA}" srcOrd="1" destOrd="0" presId="urn:microsoft.com/office/officeart/2005/8/layout/hierarchy3"/>
    <dgm:cxn modelId="{5400AA2D-DDF5-4AD7-9721-6A720CADE397}" type="presOf" srcId="{45B7B6D4-7A70-420F-B357-A8E70EDBCADF}" destId="{ACCCF3A9-961B-498C-BE0C-4C03A84D13E5}" srcOrd="0" destOrd="0" presId="urn:microsoft.com/office/officeart/2005/8/layout/hierarchy3"/>
    <dgm:cxn modelId="{9A563AA9-F05F-438B-A50C-301D76F38145}" type="presOf" srcId="{4DF324D9-21CB-4490-884C-23017BA56E6E}" destId="{14883B89-E753-4E38-BC17-18D7289A95DF}" srcOrd="0" destOrd="0" presId="urn:microsoft.com/office/officeart/2005/8/layout/hierarchy3"/>
    <dgm:cxn modelId="{AB062F60-34FC-410B-AFB2-EC9F2E2BE056}" type="presOf" srcId="{1CDDA885-BB0C-4A85-BD5D-7601D1AECA0C}" destId="{12CD0CAB-70BF-4B14-B8E1-EDD7352C9D0A}" srcOrd="0" destOrd="0" presId="urn:microsoft.com/office/officeart/2005/8/layout/hierarchy3"/>
    <dgm:cxn modelId="{15B081D9-5DC2-41A6-9709-AEC6F6185E19}" type="presParOf" srcId="{12CD0CAB-70BF-4B14-B8E1-EDD7352C9D0A}" destId="{D4534D87-87DF-492A-ACC6-E19DC230948A}" srcOrd="0" destOrd="0" presId="urn:microsoft.com/office/officeart/2005/8/layout/hierarchy3"/>
    <dgm:cxn modelId="{78B5391E-E185-4A4B-B3F8-8A456FB29F32}" type="presParOf" srcId="{D4534D87-87DF-492A-ACC6-E19DC230948A}" destId="{AA1B187F-E019-4886-954B-C87D5710E2FF}" srcOrd="0" destOrd="0" presId="urn:microsoft.com/office/officeart/2005/8/layout/hierarchy3"/>
    <dgm:cxn modelId="{EE99B10E-8435-4CE3-BBB6-223DF7AE801A}" type="presParOf" srcId="{AA1B187F-E019-4886-954B-C87D5710E2FF}" destId="{03DE5612-6B47-48F3-8AB3-4F3849048F03}" srcOrd="0" destOrd="0" presId="urn:microsoft.com/office/officeart/2005/8/layout/hierarchy3"/>
    <dgm:cxn modelId="{31087462-5A15-44AC-92ED-B302D6D08C41}" type="presParOf" srcId="{AA1B187F-E019-4886-954B-C87D5710E2FF}" destId="{00A11255-0A9E-4BB2-A682-4E20FF86BDBA}" srcOrd="1" destOrd="0" presId="urn:microsoft.com/office/officeart/2005/8/layout/hierarchy3"/>
    <dgm:cxn modelId="{08A8B533-5A2C-4595-A2A8-370884B2DA4D}" type="presParOf" srcId="{D4534D87-87DF-492A-ACC6-E19DC230948A}" destId="{C04F703D-14E6-405F-95CE-D29788E07708}" srcOrd="1" destOrd="0" presId="urn:microsoft.com/office/officeart/2005/8/layout/hierarchy3"/>
    <dgm:cxn modelId="{356E325A-D144-4E8F-82AF-8F9A433EB339}" type="presParOf" srcId="{C04F703D-14E6-405F-95CE-D29788E07708}" destId="{0E30F1DE-732E-490D-8675-451F72BA534F}" srcOrd="0" destOrd="0" presId="urn:microsoft.com/office/officeart/2005/8/layout/hierarchy3"/>
    <dgm:cxn modelId="{925B7632-E172-4613-A639-0A35DE15A66F}" type="presParOf" srcId="{C04F703D-14E6-405F-95CE-D29788E07708}" destId="{BB5A4B84-BFEF-435C-9CE9-DEB917B44D2A}" srcOrd="1" destOrd="0" presId="urn:microsoft.com/office/officeart/2005/8/layout/hierarchy3"/>
    <dgm:cxn modelId="{D4B73D7E-78B6-485F-A67A-D9DE77E5709B}" type="presParOf" srcId="{C04F703D-14E6-405F-95CE-D29788E07708}" destId="{14883B89-E753-4E38-BC17-18D7289A95DF}" srcOrd="2" destOrd="0" presId="urn:microsoft.com/office/officeart/2005/8/layout/hierarchy3"/>
    <dgm:cxn modelId="{8C5A8367-BA3D-4A5D-A605-E566C77C1AC2}" type="presParOf" srcId="{C04F703D-14E6-405F-95CE-D29788E07708}" destId="{ACCCF3A9-961B-498C-BE0C-4C03A84D13E5}" srcOrd="3" destOrd="0" presId="urn:microsoft.com/office/officeart/2005/8/layout/hierarchy3"/>
    <dgm:cxn modelId="{672F3A84-175E-4B10-8999-034A249A4253}" type="presParOf" srcId="{C04F703D-14E6-405F-95CE-D29788E07708}" destId="{7D938DAE-05AC-409C-900C-E294AEBBE252}" srcOrd="4" destOrd="0" presId="urn:microsoft.com/office/officeart/2005/8/layout/hierarchy3"/>
    <dgm:cxn modelId="{8391F0E7-892B-436E-B01D-C67CC14AF5D1}" type="presParOf" srcId="{C04F703D-14E6-405F-95CE-D29788E07708}" destId="{48BF6FA6-2E0E-4C4F-BA57-428AECB4808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DDA885-BB0C-4A85-BD5D-7601D1AECA0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9CAEB1-60C6-4471-BC59-74DE87E1FD80}">
      <dgm:prSet phldrT="[Texto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200" dirty="0" smtClean="0">
              <a:latin typeface="Adobe Caslon Pro" pitchFamily="18" charset="0"/>
            </a:rPr>
            <a:t>Impresión de texto en Macro-tipo</a:t>
          </a:r>
          <a:endParaRPr lang="es-ES" sz="3200" dirty="0">
            <a:latin typeface="Adobe Caslon Pro" pitchFamily="18" charset="0"/>
          </a:endParaRPr>
        </a:p>
      </dgm:t>
    </dgm:pt>
    <dgm:pt modelId="{EFCB26DC-C98C-4835-AFD0-78E10CFFF21D}" type="parTrans" cxnId="{EAA9079B-3F48-443D-9460-E23D612E5E1D}">
      <dgm:prSet/>
      <dgm:spPr/>
      <dgm:t>
        <a:bodyPr/>
        <a:lstStyle/>
        <a:p>
          <a:endParaRPr lang="es-ES"/>
        </a:p>
      </dgm:t>
    </dgm:pt>
    <dgm:pt modelId="{A9EBB3A5-54D5-4253-814C-E881046B52D6}" type="sibTrans" cxnId="{EAA9079B-3F48-443D-9460-E23D612E5E1D}">
      <dgm:prSet/>
      <dgm:spPr/>
      <dgm:t>
        <a:bodyPr/>
        <a:lstStyle/>
        <a:p>
          <a:endParaRPr lang="es-ES"/>
        </a:p>
      </dgm:t>
    </dgm:pt>
    <dgm:pt modelId="{DE3864A4-1147-4F1B-9D7F-BA124EA22244}">
      <dgm:prSet phldrT="[Texto]" custT="1"/>
      <dgm:spPr/>
      <dgm:t>
        <a:bodyPr/>
        <a:lstStyle/>
        <a:p>
          <a:r>
            <a:rPr lang="es-AR" sz="4000" dirty="0" smtClean="0">
              <a:solidFill>
                <a:srgbClr val="0070C0"/>
              </a:solidFill>
              <a:latin typeface="Adobe Caslon Pro Bold" pitchFamily="18" charset="0"/>
            </a:rPr>
            <a:t>Digital Macro</a:t>
          </a:r>
          <a:endParaRPr lang="es-ES" sz="40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C50ABED4-E832-4AE6-AC1E-8B8751C7AF3F}" type="parTrans" cxnId="{C2BFB580-2134-436B-94C1-3D2DD81E101A}">
      <dgm:prSet/>
      <dgm:spPr/>
      <dgm:t>
        <a:bodyPr/>
        <a:lstStyle/>
        <a:p>
          <a:endParaRPr lang="es-ES" dirty="0"/>
        </a:p>
      </dgm:t>
    </dgm:pt>
    <dgm:pt modelId="{8114682A-C11D-4CDB-AC55-6699EB4E0945}" type="sibTrans" cxnId="{C2BFB580-2134-436B-94C1-3D2DD81E101A}">
      <dgm:prSet/>
      <dgm:spPr/>
      <dgm:t>
        <a:bodyPr/>
        <a:lstStyle/>
        <a:p>
          <a:endParaRPr lang="es-ES"/>
        </a:p>
      </dgm:t>
    </dgm:pt>
    <dgm:pt modelId="{45B7B6D4-7A70-420F-B357-A8E70EDBCADF}">
      <dgm:prSet phldrT="[Texto]" custT="1"/>
      <dgm:spPr/>
      <dgm:t>
        <a:bodyPr/>
        <a:lstStyle/>
        <a:p>
          <a:r>
            <a:rPr lang="es-ES" sz="4000" dirty="0" smtClean="0">
              <a:solidFill>
                <a:srgbClr val="0070C0"/>
              </a:solidFill>
              <a:latin typeface="Adobe Caslon Pro Bold" pitchFamily="18" charset="0"/>
            </a:rPr>
            <a:t>Fotocopia Amplificada</a:t>
          </a:r>
          <a:endParaRPr lang="es-ES" sz="4000" dirty="0">
            <a:solidFill>
              <a:srgbClr val="0070C0"/>
            </a:solidFill>
            <a:latin typeface="Adobe Caslon Pro Bold" pitchFamily="18" charset="0"/>
          </a:endParaRPr>
        </a:p>
      </dgm:t>
    </dgm:pt>
    <dgm:pt modelId="{4DF324D9-21CB-4490-884C-23017BA56E6E}" type="parTrans" cxnId="{25EB1E72-4B99-4360-8188-7C8684458BB2}">
      <dgm:prSet/>
      <dgm:spPr/>
      <dgm:t>
        <a:bodyPr/>
        <a:lstStyle/>
        <a:p>
          <a:endParaRPr lang="es-ES" dirty="0"/>
        </a:p>
      </dgm:t>
    </dgm:pt>
    <dgm:pt modelId="{A2B354D7-87F7-4812-BBC4-FE077594BE64}" type="sibTrans" cxnId="{25EB1E72-4B99-4360-8188-7C8684458BB2}">
      <dgm:prSet/>
      <dgm:spPr/>
      <dgm:t>
        <a:bodyPr/>
        <a:lstStyle/>
        <a:p>
          <a:endParaRPr lang="es-ES"/>
        </a:p>
      </dgm:t>
    </dgm:pt>
    <dgm:pt modelId="{5AAE5683-8559-4CBD-BCAB-79813F6F6E5B}">
      <dgm:prSet custT="1"/>
      <dgm:spPr/>
      <dgm:t>
        <a:bodyPr/>
        <a:lstStyle/>
        <a:p>
          <a:endParaRPr lang="es-AR" sz="4000" dirty="0" smtClean="0">
            <a:solidFill>
              <a:srgbClr val="0070C0"/>
            </a:solidFill>
            <a:latin typeface="Adobe Caslon Pro Bold" pitchFamily="18" charset="0"/>
          </a:endParaRPr>
        </a:p>
      </dgm:t>
    </dgm:pt>
    <dgm:pt modelId="{6814C210-3BCE-4196-BD14-C19132392EE8}" type="sibTrans" cxnId="{3921E084-A63B-4E96-A8F8-0454FE0395F0}">
      <dgm:prSet/>
      <dgm:spPr/>
      <dgm:t>
        <a:bodyPr/>
        <a:lstStyle/>
        <a:p>
          <a:endParaRPr lang="es-ES"/>
        </a:p>
      </dgm:t>
    </dgm:pt>
    <dgm:pt modelId="{638791A4-733A-4F0F-9DCD-05A8CB99E020}" type="parTrans" cxnId="{3921E084-A63B-4E96-A8F8-0454FE0395F0}">
      <dgm:prSet/>
      <dgm:spPr/>
      <dgm:t>
        <a:bodyPr/>
        <a:lstStyle/>
        <a:p>
          <a:endParaRPr lang="es-ES" dirty="0"/>
        </a:p>
      </dgm:t>
    </dgm:pt>
    <dgm:pt modelId="{12CD0CAB-70BF-4B14-B8E1-EDD7352C9D0A}" type="pres">
      <dgm:prSet presAssocID="{1CDDA885-BB0C-4A85-BD5D-7601D1AECA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4534D87-87DF-492A-ACC6-E19DC230948A}" type="pres">
      <dgm:prSet presAssocID="{D99CAEB1-60C6-4471-BC59-74DE87E1FD80}" presName="root" presStyleCnt="0"/>
      <dgm:spPr/>
    </dgm:pt>
    <dgm:pt modelId="{AA1B187F-E019-4886-954B-C87D5710E2FF}" type="pres">
      <dgm:prSet presAssocID="{D99CAEB1-60C6-4471-BC59-74DE87E1FD80}" presName="rootComposite" presStyleCnt="0"/>
      <dgm:spPr/>
    </dgm:pt>
    <dgm:pt modelId="{03DE5612-6B47-48F3-8AB3-4F3849048F03}" type="pres">
      <dgm:prSet presAssocID="{D99CAEB1-60C6-4471-BC59-74DE87E1FD80}" presName="rootText" presStyleLbl="node1" presStyleIdx="0" presStyleCnt="1" custScaleX="330121" custLinFactNeighborX="-3900" custLinFactNeighborY="5572"/>
      <dgm:spPr/>
      <dgm:t>
        <a:bodyPr/>
        <a:lstStyle/>
        <a:p>
          <a:endParaRPr lang="es-ES"/>
        </a:p>
      </dgm:t>
    </dgm:pt>
    <dgm:pt modelId="{00A11255-0A9E-4BB2-A682-4E20FF86BDBA}" type="pres">
      <dgm:prSet presAssocID="{D99CAEB1-60C6-4471-BC59-74DE87E1FD80}" presName="rootConnector" presStyleLbl="node1" presStyleIdx="0" presStyleCnt="1"/>
      <dgm:spPr/>
      <dgm:t>
        <a:bodyPr/>
        <a:lstStyle/>
        <a:p>
          <a:endParaRPr lang="es-ES"/>
        </a:p>
      </dgm:t>
    </dgm:pt>
    <dgm:pt modelId="{C04F703D-14E6-405F-95CE-D29788E07708}" type="pres">
      <dgm:prSet presAssocID="{D99CAEB1-60C6-4471-BC59-74DE87E1FD80}" presName="childShape" presStyleCnt="0"/>
      <dgm:spPr/>
    </dgm:pt>
    <dgm:pt modelId="{0E30F1DE-732E-490D-8675-451F72BA534F}" type="pres">
      <dgm:prSet presAssocID="{C50ABED4-E832-4AE6-AC1E-8B8751C7AF3F}" presName="Name13" presStyleLbl="parChTrans1D2" presStyleIdx="0" presStyleCnt="3"/>
      <dgm:spPr/>
      <dgm:t>
        <a:bodyPr/>
        <a:lstStyle/>
        <a:p>
          <a:endParaRPr lang="es-ES"/>
        </a:p>
      </dgm:t>
    </dgm:pt>
    <dgm:pt modelId="{BB5A4B84-BFEF-435C-9CE9-DEB917B44D2A}" type="pres">
      <dgm:prSet presAssocID="{DE3864A4-1147-4F1B-9D7F-BA124EA22244}" presName="childText" presStyleLbl="bgAcc1" presStyleIdx="0" presStyleCnt="3" custScaleX="215858" custScaleY="1048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83B89-E753-4E38-BC17-18D7289A95DF}" type="pres">
      <dgm:prSet presAssocID="{4DF324D9-21CB-4490-884C-23017BA56E6E}" presName="Name13" presStyleLbl="parChTrans1D2" presStyleIdx="1" presStyleCnt="3"/>
      <dgm:spPr/>
      <dgm:t>
        <a:bodyPr/>
        <a:lstStyle/>
        <a:p>
          <a:endParaRPr lang="es-ES"/>
        </a:p>
      </dgm:t>
    </dgm:pt>
    <dgm:pt modelId="{ACCCF3A9-961B-498C-BE0C-4C03A84D13E5}" type="pres">
      <dgm:prSet presAssocID="{45B7B6D4-7A70-420F-B357-A8E70EDBCADF}" presName="childText" presStyleLbl="bgAcc1" presStyleIdx="1" presStyleCnt="3" custScaleX="378202" custScaleY="1068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938DAE-05AC-409C-900C-E294AEBBE252}" type="pres">
      <dgm:prSet presAssocID="{638791A4-733A-4F0F-9DCD-05A8CB99E020}" presName="Name13" presStyleLbl="parChTrans1D2" presStyleIdx="2" presStyleCnt="3"/>
      <dgm:spPr/>
      <dgm:t>
        <a:bodyPr/>
        <a:lstStyle/>
        <a:p>
          <a:endParaRPr lang="es-ES"/>
        </a:p>
      </dgm:t>
    </dgm:pt>
    <dgm:pt modelId="{48BF6FA6-2E0E-4C4F-BA57-428AECB48084}" type="pres">
      <dgm:prSet presAssocID="{5AAE5683-8559-4CBD-BCAB-79813F6F6E5B}" presName="childText" presStyleLbl="bgAcc1" presStyleIdx="2" presStyleCnt="3" custScaleX="380705" custLinFactNeighborX="2590" custLinFactNeighborY="-327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921E084-A63B-4E96-A8F8-0454FE0395F0}" srcId="{D99CAEB1-60C6-4471-BC59-74DE87E1FD80}" destId="{5AAE5683-8559-4CBD-BCAB-79813F6F6E5B}" srcOrd="2" destOrd="0" parTransId="{638791A4-733A-4F0F-9DCD-05A8CB99E020}" sibTransId="{6814C210-3BCE-4196-BD14-C19132392EE8}"/>
    <dgm:cxn modelId="{99FE1D0D-C578-4F60-AA44-743AAD9BB79A}" type="presOf" srcId="{4DF324D9-21CB-4490-884C-23017BA56E6E}" destId="{14883B89-E753-4E38-BC17-18D7289A95DF}" srcOrd="0" destOrd="0" presId="urn:microsoft.com/office/officeart/2005/8/layout/hierarchy3"/>
    <dgm:cxn modelId="{C2BFB580-2134-436B-94C1-3D2DD81E101A}" srcId="{D99CAEB1-60C6-4471-BC59-74DE87E1FD80}" destId="{DE3864A4-1147-4F1B-9D7F-BA124EA22244}" srcOrd="0" destOrd="0" parTransId="{C50ABED4-E832-4AE6-AC1E-8B8751C7AF3F}" sibTransId="{8114682A-C11D-4CDB-AC55-6699EB4E0945}"/>
    <dgm:cxn modelId="{25EB1E72-4B99-4360-8188-7C8684458BB2}" srcId="{D99CAEB1-60C6-4471-BC59-74DE87E1FD80}" destId="{45B7B6D4-7A70-420F-B357-A8E70EDBCADF}" srcOrd="1" destOrd="0" parTransId="{4DF324D9-21CB-4490-884C-23017BA56E6E}" sibTransId="{A2B354D7-87F7-4812-BBC4-FE077594BE64}"/>
    <dgm:cxn modelId="{F5801759-B58D-4AD1-9E7C-78A2FF26769F}" type="presOf" srcId="{45B7B6D4-7A70-420F-B357-A8E70EDBCADF}" destId="{ACCCF3A9-961B-498C-BE0C-4C03A84D13E5}" srcOrd="0" destOrd="0" presId="urn:microsoft.com/office/officeart/2005/8/layout/hierarchy3"/>
    <dgm:cxn modelId="{5BE97228-1C3C-4965-A590-24E3279E355A}" type="presOf" srcId="{1CDDA885-BB0C-4A85-BD5D-7601D1AECA0C}" destId="{12CD0CAB-70BF-4B14-B8E1-EDD7352C9D0A}" srcOrd="0" destOrd="0" presId="urn:microsoft.com/office/officeart/2005/8/layout/hierarchy3"/>
    <dgm:cxn modelId="{2D1E5E3A-EAAB-42B2-985F-32C101E04659}" type="presOf" srcId="{D99CAEB1-60C6-4471-BC59-74DE87E1FD80}" destId="{00A11255-0A9E-4BB2-A682-4E20FF86BDBA}" srcOrd="1" destOrd="0" presId="urn:microsoft.com/office/officeart/2005/8/layout/hierarchy3"/>
    <dgm:cxn modelId="{EAA9079B-3F48-443D-9460-E23D612E5E1D}" srcId="{1CDDA885-BB0C-4A85-BD5D-7601D1AECA0C}" destId="{D99CAEB1-60C6-4471-BC59-74DE87E1FD80}" srcOrd="0" destOrd="0" parTransId="{EFCB26DC-C98C-4835-AFD0-78E10CFFF21D}" sibTransId="{A9EBB3A5-54D5-4253-814C-E881046B52D6}"/>
    <dgm:cxn modelId="{05B5DAD4-04F5-4E1A-A9E6-2D69251277D5}" type="presOf" srcId="{C50ABED4-E832-4AE6-AC1E-8B8751C7AF3F}" destId="{0E30F1DE-732E-490D-8675-451F72BA534F}" srcOrd="0" destOrd="0" presId="urn:microsoft.com/office/officeart/2005/8/layout/hierarchy3"/>
    <dgm:cxn modelId="{EA59EB51-C4A3-4D74-BEAB-763F0663367A}" type="presOf" srcId="{DE3864A4-1147-4F1B-9D7F-BA124EA22244}" destId="{BB5A4B84-BFEF-435C-9CE9-DEB917B44D2A}" srcOrd="0" destOrd="0" presId="urn:microsoft.com/office/officeart/2005/8/layout/hierarchy3"/>
    <dgm:cxn modelId="{627F896E-C4DF-4177-8E60-446ABB56D594}" type="presOf" srcId="{638791A4-733A-4F0F-9DCD-05A8CB99E020}" destId="{7D938DAE-05AC-409C-900C-E294AEBBE252}" srcOrd="0" destOrd="0" presId="urn:microsoft.com/office/officeart/2005/8/layout/hierarchy3"/>
    <dgm:cxn modelId="{EB2CCFD8-FB93-4A67-826E-6C2CE4E488AA}" type="presOf" srcId="{D99CAEB1-60C6-4471-BC59-74DE87E1FD80}" destId="{03DE5612-6B47-48F3-8AB3-4F3849048F03}" srcOrd="0" destOrd="0" presId="urn:microsoft.com/office/officeart/2005/8/layout/hierarchy3"/>
    <dgm:cxn modelId="{A745E637-E090-49C4-8E54-831E0E57760F}" type="presOf" srcId="{5AAE5683-8559-4CBD-BCAB-79813F6F6E5B}" destId="{48BF6FA6-2E0E-4C4F-BA57-428AECB48084}" srcOrd="0" destOrd="0" presId="urn:microsoft.com/office/officeart/2005/8/layout/hierarchy3"/>
    <dgm:cxn modelId="{11CBC186-5037-44E8-A274-01C754037812}" type="presParOf" srcId="{12CD0CAB-70BF-4B14-B8E1-EDD7352C9D0A}" destId="{D4534D87-87DF-492A-ACC6-E19DC230948A}" srcOrd="0" destOrd="0" presId="urn:microsoft.com/office/officeart/2005/8/layout/hierarchy3"/>
    <dgm:cxn modelId="{756DCF9E-8D6E-4AA9-AF4E-C0E802B73A2C}" type="presParOf" srcId="{D4534D87-87DF-492A-ACC6-E19DC230948A}" destId="{AA1B187F-E019-4886-954B-C87D5710E2FF}" srcOrd="0" destOrd="0" presId="urn:microsoft.com/office/officeart/2005/8/layout/hierarchy3"/>
    <dgm:cxn modelId="{CC9528FC-57CB-4A29-B125-D3F6130DE8F1}" type="presParOf" srcId="{AA1B187F-E019-4886-954B-C87D5710E2FF}" destId="{03DE5612-6B47-48F3-8AB3-4F3849048F03}" srcOrd="0" destOrd="0" presId="urn:microsoft.com/office/officeart/2005/8/layout/hierarchy3"/>
    <dgm:cxn modelId="{CBBB4260-4E01-4DD1-A676-5DD05D0B95C5}" type="presParOf" srcId="{AA1B187F-E019-4886-954B-C87D5710E2FF}" destId="{00A11255-0A9E-4BB2-A682-4E20FF86BDBA}" srcOrd="1" destOrd="0" presId="urn:microsoft.com/office/officeart/2005/8/layout/hierarchy3"/>
    <dgm:cxn modelId="{8E525CBF-60E4-4123-8163-3D63B40DFD44}" type="presParOf" srcId="{D4534D87-87DF-492A-ACC6-E19DC230948A}" destId="{C04F703D-14E6-405F-95CE-D29788E07708}" srcOrd="1" destOrd="0" presId="urn:microsoft.com/office/officeart/2005/8/layout/hierarchy3"/>
    <dgm:cxn modelId="{741D08D0-E06E-44D6-89C7-829F102AEA6E}" type="presParOf" srcId="{C04F703D-14E6-405F-95CE-D29788E07708}" destId="{0E30F1DE-732E-490D-8675-451F72BA534F}" srcOrd="0" destOrd="0" presId="urn:microsoft.com/office/officeart/2005/8/layout/hierarchy3"/>
    <dgm:cxn modelId="{9E631A22-9850-4335-88C7-ED52BF631E78}" type="presParOf" srcId="{C04F703D-14E6-405F-95CE-D29788E07708}" destId="{BB5A4B84-BFEF-435C-9CE9-DEB917B44D2A}" srcOrd="1" destOrd="0" presId="urn:microsoft.com/office/officeart/2005/8/layout/hierarchy3"/>
    <dgm:cxn modelId="{FF0BFC2F-5053-4BFE-B9EC-428515FC6D59}" type="presParOf" srcId="{C04F703D-14E6-405F-95CE-D29788E07708}" destId="{14883B89-E753-4E38-BC17-18D7289A95DF}" srcOrd="2" destOrd="0" presId="urn:microsoft.com/office/officeart/2005/8/layout/hierarchy3"/>
    <dgm:cxn modelId="{74FF4BA8-F456-47FA-AF73-F5C67DCAADD2}" type="presParOf" srcId="{C04F703D-14E6-405F-95CE-D29788E07708}" destId="{ACCCF3A9-961B-498C-BE0C-4C03A84D13E5}" srcOrd="3" destOrd="0" presId="urn:microsoft.com/office/officeart/2005/8/layout/hierarchy3"/>
    <dgm:cxn modelId="{3708526E-F916-495D-9CB2-25797DA254D5}" type="presParOf" srcId="{C04F703D-14E6-405F-95CE-D29788E07708}" destId="{7D938DAE-05AC-409C-900C-E294AEBBE252}" srcOrd="4" destOrd="0" presId="urn:microsoft.com/office/officeart/2005/8/layout/hierarchy3"/>
    <dgm:cxn modelId="{7017AF1A-8E13-47F6-BF95-92AE387170D9}" type="presParOf" srcId="{C04F703D-14E6-405F-95CE-D29788E07708}" destId="{48BF6FA6-2E0E-4C4F-BA57-428AECB4808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19CBF7-CEED-41E9-9155-F665D3851491}" type="doc">
      <dgm:prSet loTypeId="urn:microsoft.com/office/officeart/2005/8/layout/lProcess3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95F444C-A7E9-4429-8483-FDEC656F7A11}">
      <dgm:prSet phldrT="[Texto]" custT="1"/>
      <dgm:spPr/>
      <dgm:t>
        <a:bodyPr/>
        <a:lstStyle/>
        <a:p>
          <a:pPr algn="l"/>
          <a:r>
            <a:rPr lang="es-ES" sz="6500" dirty="0" smtClean="0"/>
            <a:t>       </a:t>
          </a:r>
        </a:p>
        <a:p>
          <a:pPr algn="l"/>
          <a:r>
            <a:rPr lang="es-ES" sz="6500" dirty="0" smtClean="0"/>
            <a:t>        </a:t>
          </a:r>
        </a:p>
        <a:p>
          <a:pPr algn="ctr"/>
          <a:r>
            <a:rPr lang="es-ES" sz="4000" dirty="0" smtClean="0">
              <a:latin typeface="Arial" pitchFamily="34" charset="0"/>
              <a:cs typeface="Arial" pitchFamily="34" charset="0"/>
            </a:rPr>
            <a:t>   ¡Muchas gracias       por su atención! </a:t>
          </a:r>
        </a:p>
        <a:p>
          <a:pPr algn="ctr"/>
          <a:endParaRPr lang="es-ES" sz="6500" dirty="0" smtClean="0"/>
        </a:p>
        <a:p>
          <a:pPr algn="l"/>
          <a:endParaRPr lang="es-ES" sz="6500" dirty="0" smtClean="0">
            <a:latin typeface="Arial" pitchFamily="34" charset="0"/>
            <a:cs typeface="Arial" pitchFamily="34" charset="0"/>
          </a:endParaRPr>
        </a:p>
        <a:p>
          <a:pPr algn="ctr"/>
          <a:endParaRPr lang="es-ES" sz="1800" dirty="0"/>
        </a:p>
      </dgm:t>
    </dgm:pt>
    <dgm:pt modelId="{2EB94F5E-5D7B-48D6-A6CF-3D1B13972DDE}" type="parTrans" cxnId="{3EECB856-1015-413E-A7D5-2F1DF6C6A169}">
      <dgm:prSet/>
      <dgm:spPr/>
      <dgm:t>
        <a:bodyPr/>
        <a:lstStyle/>
        <a:p>
          <a:endParaRPr lang="es-ES"/>
        </a:p>
      </dgm:t>
    </dgm:pt>
    <dgm:pt modelId="{376D2BBC-BD3B-43FD-A49C-94BF6FA3996A}" type="sibTrans" cxnId="{3EECB856-1015-413E-A7D5-2F1DF6C6A169}">
      <dgm:prSet/>
      <dgm:spPr/>
      <dgm:t>
        <a:bodyPr/>
        <a:lstStyle/>
        <a:p>
          <a:endParaRPr lang="es-ES"/>
        </a:p>
      </dgm:t>
    </dgm:pt>
    <dgm:pt modelId="{4A4DB81D-99B6-4AB9-A2BB-C94347F1ACB8}" type="pres">
      <dgm:prSet presAssocID="{2B19CBF7-CEED-41E9-9155-F665D385149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5292E24-2F7F-49A7-8041-746EC849363E}" type="pres">
      <dgm:prSet presAssocID="{795F444C-A7E9-4429-8483-FDEC656F7A11}" presName="horFlow" presStyleCnt="0"/>
      <dgm:spPr/>
    </dgm:pt>
    <dgm:pt modelId="{AD659F56-342B-460A-94E3-F9055A369BDC}" type="pres">
      <dgm:prSet presAssocID="{795F444C-A7E9-4429-8483-FDEC656F7A11}" presName="bigChev" presStyleLbl="node1" presStyleIdx="0" presStyleCnt="1" custScaleX="101585" custScaleY="85723" custLinFactNeighborX="450" custLinFactNeighborY="-9955"/>
      <dgm:spPr/>
      <dgm:t>
        <a:bodyPr/>
        <a:lstStyle/>
        <a:p>
          <a:endParaRPr lang="es-ES"/>
        </a:p>
      </dgm:t>
    </dgm:pt>
  </dgm:ptLst>
  <dgm:cxnLst>
    <dgm:cxn modelId="{56A49040-1F30-4AAE-B7BB-1D008A1C0373}" type="presOf" srcId="{795F444C-A7E9-4429-8483-FDEC656F7A11}" destId="{AD659F56-342B-460A-94E3-F9055A369BDC}" srcOrd="0" destOrd="0" presId="urn:microsoft.com/office/officeart/2005/8/layout/lProcess3"/>
    <dgm:cxn modelId="{3EECB856-1015-413E-A7D5-2F1DF6C6A169}" srcId="{2B19CBF7-CEED-41E9-9155-F665D3851491}" destId="{795F444C-A7E9-4429-8483-FDEC656F7A11}" srcOrd="0" destOrd="0" parTransId="{2EB94F5E-5D7B-48D6-A6CF-3D1B13972DDE}" sibTransId="{376D2BBC-BD3B-43FD-A49C-94BF6FA3996A}"/>
    <dgm:cxn modelId="{50CE6EB4-5C57-4544-90FF-1496F0D602A7}" type="presOf" srcId="{2B19CBF7-CEED-41E9-9155-F665D3851491}" destId="{4A4DB81D-99B6-4AB9-A2BB-C94347F1ACB8}" srcOrd="0" destOrd="0" presId="urn:microsoft.com/office/officeart/2005/8/layout/lProcess3"/>
    <dgm:cxn modelId="{3D535A31-10CD-4292-A2F8-E635DB65D7C3}" type="presParOf" srcId="{4A4DB81D-99B6-4AB9-A2BB-C94347F1ACB8}" destId="{85292E24-2F7F-49A7-8041-746EC849363E}" srcOrd="0" destOrd="0" presId="urn:microsoft.com/office/officeart/2005/8/layout/lProcess3"/>
    <dgm:cxn modelId="{24E81919-7D6A-4C05-864C-C2AFD615916F}" type="presParOf" srcId="{85292E24-2F7F-49A7-8041-746EC849363E}" destId="{AD659F56-342B-460A-94E3-F9055A369BD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FF0F9-F2A7-4E1D-86A2-D8FC0F883A13}">
      <dsp:nvSpPr>
        <dsp:cNvPr id="0" name=""/>
        <dsp:cNvSpPr/>
      </dsp:nvSpPr>
      <dsp:spPr>
        <a:xfrm>
          <a:off x="657258" y="615"/>
          <a:ext cx="5267646" cy="1164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Arial" pitchFamily="34" charset="0"/>
              <a:cs typeface="Arial" pitchFamily="34" charset="0"/>
            </a:rPr>
            <a:t>Textos Adaptados                                     Inclusión y acceso a la información</a:t>
          </a:r>
          <a:endParaRPr lang="es-ES" sz="2400" kern="1200" dirty="0">
            <a:latin typeface="Arial" pitchFamily="34" charset="0"/>
            <a:cs typeface="Arial" pitchFamily="34" charset="0"/>
          </a:endParaRPr>
        </a:p>
      </dsp:txBody>
      <dsp:txXfrm>
        <a:off x="714115" y="57472"/>
        <a:ext cx="5153932" cy="1050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E5612-6B47-48F3-8AB3-4F3849048F03}">
      <dsp:nvSpPr>
        <dsp:cNvPr id="0" name=""/>
        <dsp:cNvSpPr/>
      </dsp:nvSpPr>
      <dsp:spPr>
        <a:xfrm>
          <a:off x="642858" y="51856"/>
          <a:ext cx="5117587" cy="894157"/>
        </a:xfrm>
        <a:prstGeom prst="roundRect">
          <a:avLst>
            <a:gd name="adj" fmla="val 10000"/>
          </a:avLst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dobe Caslon Pro" pitchFamily="18" charset="0"/>
            </a:rPr>
            <a:t>Impresión en sistema Braille</a:t>
          </a:r>
          <a:endParaRPr lang="es-ES" sz="3200" kern="1200" dirty="0">
            <a:latin typeface="Adobe Caslon Pro" pitchFamily="18" charset="0"/>
          </a:endParaRPr>
        </a:p>
      </dsp:txBody>
      <dsp:txXfrm>
        <a:off x="669047" y="78045"/>
        <a:ext cx="5065209" cy="841779"/>
      </dsp:txXfrm>
    </dsp:sp>
    <dsp:sp modelId="{0E30F1DE-732E-490D-8675-451F72BA534F}">
      <dsp:nvSpPr>
        <dsp:cNvPr id="0" name=""/>
        <dsp:cNvSpPr/>
      </dsp:nvSpPr>
      <dsp:spPr>
        <a:xfrm>
          <a:off x="1154617" y="946014"/>
          <a:ext cx="581503" cy="671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1257"/>
              </a:lnTo>
              <a:lnTo>
                <a:pt x="581503" y="6712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A4B84-BFEF-435C-9CE9-DEB917B44D2A}">
      <dsp:nvSpPr>
        <dsp:cNvPr id="0" name=""/>
        <dsp:cNvSpPr/>
      </dsp:nvSpPr>
      <dsp:spPr>
        <a:xfrm>
          <a:off x="1736120" y="1119731"/>
          <a:ext cx="3411849" cy="99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just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400" kern="1200" dirty="0" smtClean="0">
              <a:solidFill>
                <a:srgbClr val="0070C0"/>
              </a:solidFill>
              <a:latin typeface="Adobe Caslon Pro Bold" pitchFamily="18" charset="0"/>
            </a:rPr>
            <a:t>Manual </a:t>
          </a:r>
          <a:endParaRPr lang="es-ES" sz="44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765265" y="1148876"/>
        <a:ext cx="3353559" cy="936791"/>
      </dsp:txXfrm>
    </dsp:sp>
    <dsp:sp modelId="{14883B89-E753-4E38-BC17-18D7289A95DF}">
      <dsp:nvSpPr>
        <dsp:cNvPr id="0" name=""/>
        <dsp:cNvSpPr/>
      </dsp:nvSpPr>
      <dsp:spPr>
        <a:xfrm>
          <a:off x="1154617" y="946014"/>
          <a:ext cx="581503" cy="1870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068"/>
              </a:lnTo>
              <a:lnTo>
                <a:pt x="581503" y="187006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CF3A9-961B-498C-BE0C-4C03A84D13E5}">
      <dsp:nvSpPr>
        <dsp:cNvPr id="0" name=""/>
        <dsp:cNvSpPr/>
      </dsp:nvSpPr>
      <dsp:spPr>
        <a:xfrm>
          <a:off x="1736120" y="2338352"/>
          <a:ext cx="4149722" cy="955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kern="1200" dirty="0" smtClean="0">
              <a:solidFill>
                <a:srgbClr val="0070C0"/>
              </a:solidFill>
              <a:latin typeface="Adobe Caslon Pro Bold" pitchFamily="18" charset="0"/>
            </a:rPr>
            <a:t>Mecánica</a:t>
          </a:r>
          <a:endParaRPr lang="es-ES" sz="44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764104" y="2366336"/>
        <a:ext cx="4093754" cy="899493"/>
      </dsp:txXfrm>
    </dsp:sp>
    <dsp:sp modelId="{7D938DAE-05AC-409C-900C-E294AEBBE252}">
      <dsp:nvSpPr>
        <dsp:cNvPr id="0" name=""/>
        <dsp:cNvSpPr/>
      </dsp:nvSpPr>
      <dsp:spPr>
        <a:xfrm>
          <a:off x="1154617" y="946014"/>
          <a:ext cx="569213" cy="293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365"/>
              </a:lnTo>
              <a:lnTo>
                <a:pt x="569213" y="293336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F6FA6-2E0E-4C4F-BA57-428AECB48084}">
      <dsp:nvSpPr>
        <dsp:cNvPr id="0" name=""/>
        <dsp:cNvSpPr/>
      </dsp:nvSpPr>
      <dsp:spPr>
        <a:xfrm>
          <a:off x="1723831" y="3422188"/>
          <a:ext cx="4608060" cy="914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400" kern="1200" dirty="0" smtClean="0">
              <a:solidFill>
                <a:srgbClr val="0070C0"/>
              </a:solidFill>
              <a:latin typeface="Adobe Caslon Pro Bold" pitchFamily="18" charset="0"/>
            </a:rPr>
            <a:t>Electrónica</a:t>
          </a:r>
        </a:p>
      </dsp:txBody>
      <dsp:txXfrm>
        <a:off x="1750612" y="3448969"/>
        <a:ext cx="4554498" cy="860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E5612-6B47-48F3-8AB3-4F3849048F03}">
      <dsp:nvSpPr>
        <dsp:cNvPr id="0" name=""/>
        <dsp:cNvSpPr/>
      </dsp:nvSpPr>
      <dsp:spPr>
        <a:xfrm>
          <a:off x="709535" y="54020"/>
          <a:ext cx="5149885" cy="1041618"/>
        </a:xfrm>
        <a:prstGeom prst="roundRect">
          <a:avLst>
            <a:gd name="adj" fmla="val 10000"/>
          </a:avLst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dobe Caslon Pro" pitchFamily="18" charset="0"/>
            </a:rPr>
            <a:t>Digitalización de texto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 dirty="0">
            <a:latin typeface="Adobe Caslon Pro" pitchFamily="18" charset="0"/>
          </a:endParaRPr>
        </a:p>
      </dsp:txBody>
      <dsp:txXfrm>
        <a:off x="740043" y="84528"/>
        <a:ext cx="5088869" cy="980602"/>
      </dsp:txXfrm>
    </dsp:sp>
    <dsp:sp modelId="{0E30F1DE-732E-490D-8675-451F72BA534F}">
      <dsp:nvSpPr>
        <dsp:cNvPr id="0" name=""/>
        <dsp:cNvSpPr/>
      </dsp:nvSpPr>
      <dsp:spPr>
        <a:xfrm>
          <a:off x="1224524" y="1095639"/>
          <a:ext cx="585173" cy="646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6754"/>
              </a:lnTo>
              <a:lnTo>
                <a:pt x="585173" y="6467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A4B84-BFEF-435C-9CE9-DEB917B44D2A}">
      <dsp:nvSpPr>
        <dsp:cNvPr id="0" name=""/>
        <dsp:cNvSpPr/>
      </dsp:nvSpPr>
      <dsp:spPr>
        <a:xfrm>
          <a:off x="1809697" y="1270452"/>
          <a:ext cx="3469503" cy="943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000" kern="1200" dirty="0" smtClean="0">
              <a:solidFill>
                <a:srgbClr val="0070C0"/>
              </a:solidFill>
              <a:latin typeface="Adobe Caslon Pro Bold" pitchFamily="18" charset="0"/>
            </a:rPr>
            <a:t>Digitalización </a:t>
          </a:r>
          <a:endParaRPr lang="es-ES" sz="40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837342" y="1298097"/>
        <a:ext cx="3414213" cy="888592"/>
      </dsp:txXfrm>
    </dsp:sp>
    <dsp:sp modelId="{14883B89-E753-4E38-BC17-18D7289A95DF}">
      <dsp:nvSpPr>
        <dsp:cNvPr id="0" name=""/>
        <dsp:cNvSpPr/>
      </dsp:nvSpPr>
      <dsp:spPr>
        <a:xfrm>
          <a:off x="1224524" y="1095639"/>
          <a:ext cx="585173" cy="182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391"/>
              </a:lnTo>
              <a:lnTo>
                <a:pt x="585173" y="182439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CF3A9-961B-498C-BE0C-4C03A84D13E5}">
      <dsp:nvSpPr>
        <dsp:cNvPr id="0" name=""/>
        <dsp:cNvSpPr/>
      </dsp:nvSpPr>
      <dsp:spPr>
        <a:xfrm>
          <a:off x="1809697" y="2439285"/>
          <a:ext cx="3842208" cy="961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>
              <a:solidFill>
                <a:srgbClr val="0070C0"/>
              </a:solidFill>
              <a:latin typeface="Adobe Caslon Pro Bold" pitchFamily="18" charset="0"/>
            </a:rPr>
            <a:t>Descarga Directa</a:t>
          </a:r>
          <a:endParaRPr lang="es-ES" sz="40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837858" y="2467446"/>
        <a:ext cx="3785886" cy="905169"/>
      </dsp:txXfrm>
    </dsp:sp>
    <dsp:sp modelId="{7D938DAE-05AC-409C-900C-E294AEBBE252}">
      <dsp:nvSpPr>
        <dsp:cNvPr id="0" name=""/>
        <dsp:cNvSpPr/>
      </dsp:nvSpPr>
      <dsp:spPr>
        <a:xfrm>
          <a:off x="1224524" y="1095639"/>
          <a:ext cx="572806" cy="2884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4222"/>
              </a:lnTo>
              <a:lnTo>
                <a:pt x="572806" y="28842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F6FA6-2E0E-4C4F-BA57-428AECB48084}">
      <dsp:nvSpPr>
        <dsp:cNvPr id="0" name=""/>
        <dsp:cNvSpPr/>
      </dsp:nvSpPr>
      <dsp:spPr>
        <a:xfrm>
          <a:off x="1797330" y="3529961"/>
          <a:ext cx="4539374" cy="899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000" kern="1200" dirty="0" smtClean="0">
              <a:solidFill>
                <a:srgbClr val="0070C0"/>
              </a:solidFill>
              <a:latin typeface="Adobe Caslon Pro Bold" pitchFamily="18" charset="0"/>
            </a:rPr>
            <a:t>Solicitud de Original</a:t>
          </a:r>
        </a:p>
      </dsp:txBody>
      <dsp:txXfrm>
        <a:off x="1823684" y="3556315"/>
        <a:ext cx="4486666" cy="8470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E5612-6B47-48F3-8AB3-4F3849048F03}">
      <dsp:nvSpPr>
        <dsp:cNvPr id="0" name=""/>
        <dsp:cNvSpPr/>
      </dsp:nvSpPr>
      <dsp:spPr>
        <a:xfrm>
          <a:off x="688392" y="0"/>
          <a:ext cx="4197853" cy="932550"/>
        </a:xfrm>
        <a:prstGeom prst="roundRect">
          <a:avLst>
            <a:gd name="adj" fmla="val 10000"/>
          </a:avLst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dobe Caslon Pro" pitchFamily="18" charset="0"/>
            </a:rPr>
            <a:t>Grabación de Texto</a:t>
          </a:r>
          <a:endParaRPr lang="es-ES" sz="3200" kern="1200" dirty="0">
            <a:latin typeface="Adobe Caslon Pro" pitchFamily="18" charset="0"/>
          </a:endParaRPr>
        </a:p>
      </dsp:txBody>
      <dsp:txXfrm>
        <a:off x="715705" y="27313"/>
        <a:ext cx="4143227" cy="877924"/>
      </dsp:txXfrm>
    </dsp:sp>
    <dsp:sp modelId="{0E30F1DE-732E-490D-8675-451F72BA534F}">
      <dsp:nvSpPr>
        <dsp:cNvPr id="0" name=""/>
        <dsp:cNvSpPr/>
      </dsp:nvSpPr>
      <dsp:spPr>
        <a:xfrm>
          <a:off x="1108177" y="932550"/>
          <a:ext cx="359951" cy="793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333"/>
              </a:lnTo>
              <a:lnTo>
                <a:pt x="359951" y="79333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A4B84-BFEF-435C-9CE9-DEB917B44D2A}">
      <dsp:nvSpPr>
        <dsp:cNvPr id="0" name=""/>
        <dsp:cNvSpPr/>
      </dsp:nvSpPr>
      <dsp:spPr>
        <a:xfrm>
          <a:off x="1468129" y="1251254"/>
          <a:ext cx="3096225" cy="949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kern="1200" dirty="0" smtClean="0">
              <a:solidFill>
                <a:srgbClr val="0070C0"/>
              </a:solidFill>
              <a:latin typeface="Adobe Caslon Pro Bold" pitchFamily="18" charset="0"/>
            </a:rPr>
            <a:t>Voz Humana</a:t>
          </a:r>
          <a:endParaRPr lang="es-ES" sz="36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495932" y="1279057"/>
        <a:ext cx="3040619" cy="893653"/>
      </dsp:txXfrm>
    </dsp:sp>
    <dsp:sp modelId="{14883B89-E753-4E38-BC17-18D7289A95DF}">
      <dsp:nvSpPr>
        <dsp:cNvPr id="0" name=""/>
        <dsp:cNvSpPr/>
      </dsp:nvSpPr>
      <dsp:spPr>
        <a:xfrm>
          <a:off x="1108177" y="932550"/>
          <a:ext cx="359951" cy="208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444"/>
              </a:lnTo>
              <a:lnTo>
                <a:pt x="359951" y="208744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CF3A9-961B-498C-BE0C-4C03A84D13E5}">
      <dsp:nvSpPr>
        <dsp:cNvPr id="0" name=""/>
        <dsp:cNvSpPr/>
      </dsp:nvSpPr>
      <dsp:spPr>
        <a:xfrm>
          <a:off x="1468129" y="2518642"/>
          <a:ext cx="4330994" cy="10027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>
              <a:solidFill>
                <a:srgbClr val="0070C0"/>
              </a:solidFill>
              <a:latin typeface="Adobe Caslon Pro Bold" pitchFamily="18" charset="0"/>
            </a:rPr>
            <a:t>Software Texto-Audio</a:t>
          </a:r>
          <a:endParaRPr lang="es-ES" sz="36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497497" y="2548010"/>
        <a:ext cx="4272258" cy="943968"/>
      </dsp:txXfrm>
    </dsp:sp>
    <dsp:sp modelId="{7D938DAE-05AC-409C-900C-E294AEBBE252}">
      <dsp:nvSpPr>
        <dsp:cNvPr id="0" name=""/>
        <dsp:cNvSpPr/>
      </dsp:nvSpPr>
      <dsp:spPr>
        <a:xfrm>
          <a:off x="1108177" y="932550"/>
          <a:ext cx="342462" cy="3407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7750"/>
              </a:lnTo>
              <a:lnTo>
                <a:pt x="342462" y="340775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F6FA6-2E0E-4C4F-BA57-428AECB48084}">
      <dsp:nvSpPr>
        <dsp:cNvPr id="0" name=""/>
        <dsp:cNvSpPr/>
      </dsp:nvSpPr>
      <dsp:spPr>
        <a:xfrm>
          <a:off x="1450639" y="3704042"/>
          <a:ext cx="6256240" cy="1272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4000" kern="1200" dirty="0" smtClean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1487910" y="3741313"/>
        <a:ext cx="6181698" cy="11979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E5612-6B47-48F3-8AB3-4F3849048F03}">
      <dsp:nvSpPr>
        <dsp:cNvPr id="0" name=""/>
        <dsp:cNvSpPr/>
      </dsp:nvSpPr>
      <dsp:spPr>
        <a:xfrm>
          <a:off x="834276" y="52309"/>
          <a:ext cx="5925507" cy="897475"/>
        </a:xfrm>
        <a:prstGeom prst="roundRect">
          <a:avLst>
            <a:gd name="adj" fmla="val 10000"/>
          </a:avLst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dobe Caslon Pro" pitchFamily="18" charset="0"/>
            </a:rPr>
            <a:t>Impresión de texto en Macro-tipo</a:t>
          </a:r>
          <a:endParaRPr lang="es-ES" sz="3200" kern="1200" dirty="0">
            <a:latin typeface="Adobe Caslon Pro" pitchFamily="18" charset="0"/>
          </a:endParaRPr>
        </a:p>
      </dsp:txBody>
      <dsp:txXfrm>
        <a:off x="860562" y="78595"/>
        <a:ext cx="5872935" cy="844903"/>
      </dsp:txXfrm>
    </dsp:sp>
    <dsp:sp modelId="{0E30F1DE-732E-490D-8675-451F72BA534F}">
      <dsp:nvSpPr>
        <dsp:cNvPr id="0" name=""/>
        <dsp:cNvSpPr/>
      </dsp:nvSpPr>
      <dsp:spPr>
        <a:xfrm>
          <a:off x="1426827" y="949784"/>
          <a:ext cx="662553" cy="645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5082"/>
              </a:lnTo>
              <a:lnTo>
                <a:pt x="662553" y="64508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A4B84-BFEF-435C-9CE9-DEB917B44D2A}">
      <dsp:nvSpPr>
        <dsp:cNvPr id="0" name=""/>
        <dsp:cNvSpPr/>
      </dsp:nvSpPr>
      <dsp:spPr>
        <a:xfrm>
          <a:off x="2089380" y="1124145"/>
          <a:ext cx="3099634" cy="941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000" kern="1200" dirty="0" smtClean="0">
              <a:solidFill>
                <a:srgbClr val="0070C0"/>
              </a:solidFill>
              <a:latin typeface="Adobe Caslon Pro Bold" pitchFamily="18" charset="0"/>
            </a:rPr>
            <a:t>Digital Macro</a:t>
          </a:r>
          <a:endParaRPr lang="es-ES" sz="40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2116954" y="1151719"/>
        <a:ext cx="3044486" cy="886294"/>
      </dsp:txXfrm>
    </dsp:sp>
    <dsp:sp modelId="{14883B89-E753-4E38-BC17-18D7289A95DF}">
      <dsp:nvSpPr>
        <dsp:cNvPr id="0" name=""/>
        <dsp:cNvSpPr/>
      </dsp:nvSpPr>
      <dsp:spPr>
        <a:xfrm>
          <a:off x="1426827" y="949784"/>
          <a:ext cx="662553" cy="1819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675"/>
              </a:lnTo>
              <a:lnTo>
                <a:pt x="662553" y="181967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CF3A9-961B-498C-BE0C-4C03A84D13E5}">
      <dsp:nvSpPr>
        <dsp:cNvPr id="0" name=""/>
        <dsp:cNvSpPr/>
      </dsp:nvSpPr>
      <dsp:spPr>
        <a:xfrm>
          <a:off x="2089380" y="2289956"/>
          <a:ext cx="5430829" cy="959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>
              <a:solidFill>
                <a:srgbClr val="0070C0"/>
              </a:solidFill>
              <a:latin typeface="Adobe Caslon Pro Bold" pitchFamily="18" charset="0"/>
            </a:rPr>
            <a:t>Fotocopia Amplificada</a:t>
          </a:r>
          <a:endParaRPr lang="es-ES" sz="4000" kern="1200" dirty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2117468" y="2318044"/>
        <a:ext cx="5374653" cy="902829"/>
      </dsp:txXfrm>
    </dsp:sp>
    <dsp:sp modelId="{7D938DAE-05AC-409C-900C-E294AEBBE252}">
      <dsp:nvSpPr>
        <dsp:cNvPr id="0" name=""/>
        <dsp:cNvSpPr/>
      </dsp:nvSpPr>
      <dsp:spPr>
        <a:xfrm>
          <a:off x="1426827" y="949784"/>
          <a:ext cx="699745" cy="2942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901"/>
              </a:lnTo>
              <a:lnTo>
                <a:pt x="699745" y="294290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F6FA6-2E0E-4C4F-BA57-428AECB48084}">
      <dsp:nvSpPr>
        <dsp:cNvPr id="0" name=""/>
        <dsp:cNvSpPr/>
      </dsp:nvSpPr>
      <dsp:spPr>
        <a:xfrm>
          <a:off x="2126572" y="3443947"/>
          <a:ext cx="5466771" cy="8974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4000" kern="1200" dirty="0" smtClean="0">
            <a:solidFill>
              <a:srgbClr val="0070C0"/>
            </a:solidFill>
            <a:latin typeface="Adobe Caslon Pro Bold" pitchFamily="18" charset="0"/>
          </a:endParaRPr>
        </a:p>
      </dsp:txBody>
      <dsp:txXfrm>
        <a:off x="2152858" y="3470233"/>
        <a:ext cx="5414199" cy="8449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59F56-342B-460A-94E3-F9055A369BDC}">
      <dsp:nvSpPr>
        <dsp:cNvPr id="0" name=""/>
        <dsp:cNvSpPr/>
      </dsp:nvSpPr>
      <dsp:spPr>
        <a:xfrm>
          <a:off x="184" y="179085"/>
          <a:ext cx="8136719" cy="27464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       </a:t>
          </a:r>
        </a:p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        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>
              <a:latin typeface="Arial" pitchFamily="34" charset="0"/>
              <a:cs typeface="Arial" pitchFamily="34" charset="0"/>
            </a:rPr>
            <a:t>   ¡Muchas gracias       por su atención! 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500" kern="1200" dirty="0" smtClean="0"/>
        </a:p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500" kern="1200" dirty="0" smtClean="0">
            <a:latin typeface="Arial" pitchFamily="34" charset="0"/>
            <a:cs typeface="Arial" pitchFamily="34" charset="0"/>
          </a:endParaRP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 dirty="0"/>
        </a:p>
      </dsp:txBody>
      <dsp:txXfrm>
        <a:off x="1373426" y="179085"/>
        <a:ext cx="5390235" cy="274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16B45-0DC8-482C-B746-7A8DCABBEDB8}" type="datetimeFigureOut">
              <a:rPr lang="es-AR" smtClean="0"/>
              <a:t>07/11/2016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1CBA7-62B3-42DE-A5FB-CD02CCA6694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41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CBA7-62B3-42DE-A5FB-CD02CCA66942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131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18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7F055E6-DD66-45D3-A7FD-06CA7DC6300C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F458CA-C167-45AF-8D83-581084C2A781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DE12F-ECFF-48C4-A7B5-220A7B6F9C7C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65C78-3448-407D-8CA6-23F09D02B483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640DC-AF7A-4544-8438-E11E609641B1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B14EC-5D36-45CE-B070-F606C7485220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9E10-F3C9-4A63-ABE3-8DBF5A6ED089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9CF92-C8C5-46DD-92C0-08D3B27A62E6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94BFFB-57C9-4394-8476-8ED6D974FD86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6C46E-3EB2-453D-91D1-C4CA26AD27EE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A89938-BC30-424B-A334-5C3DCF9ACA09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CA27B-8C95-4876-B74F-23E4FB8821AB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DB1F3C-3004-49D1-B958-E7B098514E8F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78746-6545-454A-8971-32B8C77DE3B2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E7DE83-F8BE-4135-9F03-FB7534866E8A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DE634-213C-4D5F-AB79-4DF55BA87546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25305-5FE1-4C19-9B33-DD83C06420B5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E7FCC-3497-472B-B665-8AF8DC143EF1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B5EA00-F416-4F18-A501-4EB5958C4BBE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DC159-7D9F-4A53-989C-4E903326A27B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98C8E60-A969-4F1C-AC31-51C4A3F90C28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DE024-5093-419F-A50E-80356317B025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BD872D-D51C-4DA4-9505-DEE3595B12E1}" type="datetimeFigureOut">
              <a:rPr lang="es-AR"/>
              <a:pPr>
                <a:defRPr/>
              </a:pPr>
              <a:t>07/11/2016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itchFamily="34" charset="0"/>
              </a:defRPr>
            </a:lvl1pPr>
          </a:lstStyle>
          <a:p>
            <a:fld id="{3D14C003-40ED-4252-A2DD-A8CE63BDC673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10.png"/><Relationship Id="rId5" Type="http://schemas.openxmlformats.org/officeDocument/2006/relationships/diagramLayout" Target="../diagrams/layout2.xml"/><Relationship Id="rId10" Type="http://schemas.openxmlformats.org/officeDocument/2006/relationships/image" Target="../media/image9.png"/><Relationship Id="rId4" Type="http://schemas.openxmlformats.org/officeDocument/2006/relationships/diagramData" Target="../diagrams/data2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4.xml"/><Relationship Id="rId12" Type="http://schemas.openxmlformats.org/officeDocument/2006/relationships/image" Target="../media/image1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11" Type="http://schemas.openxmlformats.org/officeDocument/2006/relationships/image" Target="../media/image14.png"/><Relationship Id="rId5" Type="http://schemas.openxmlformats.org/officeDocument/2006/relationships/diagramLayout" Target="../diagrams/layout4.xml"/><Relationship Id="rId10" Type="http://schemas.openxmlformats.org/officeDocument/2006/relationships/image" Target="../media/image13.png"/><Relationship Id="rId4" Type="http://schemas.openxmlformats.org/officeDocument/2006/relationships/diagramData" Target="../diagrams/data4.xml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11" Type="http://schemas.openxmlformats.org/officeDocument/2006/relationships/image" Target="../media/image17.emf"/><Relationship Id="rId5" Type="http://schemas.openxmlformats.org/officeDocument/2006/relationships/diagramData" Target="../diagrams/data5.xml"/><Relationship Id="rId10" Type="http://schemas.openxmlformats.org/officeDocument/2006/relationships/image" Target="../media/image16.emf"/><Relationship Id="rId4" Type="http://schemas.openxmlformats.org/officeDocument/2006/relationships/image" Target="../media/image7.png"/><Relationship Id="rId9" Type="http://schemas.microsoft.com/office/2007/relationships/diagramDrawing" Target="../diagrams/drawing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8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287" y="1484784"/>
            <a:ext cx="8312497" cy="396044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endParaRPr lang="es-A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2 Subtítulo"/>
          <p:cNvSpPr>
            <a:spLocks noGrp="1"/>
          </p:cNvSpPr>
          <p:nvPr>
            <p:ph type="subTitle" idx="1"/>
          </p:nvPr>
        </p:nvSpPr>
        <p:spPr>
          <a:xfrm>
            <a:off x="200210" y="5589240"/>
            <a:ext cx="5105406" cy="936625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</a:pPr>
            <a:r>
              <a:rPr lang="es-AR" altLang="en-US" sz="2000" b="1" dirty="0" smtClean="0">
                <a:solidFill>
                  <a:schemeClr val="bg1"/>
                </a:solidFill>
              </a:rPr>
              <a:t>Dirección : </a:t>
            </a:r>
            <a:r>
              <a:rPr lang="es-AR" altLang="en-US" sz="2000" b="1" dirty="0" smtClean="0">
                <a:solidFill>
                  <a:schemeClr val="bg1"/>
                </a:solidFill>
              </a:rPr>
              <a:t>Prof. Viviana </a:t>
            </a:r>
            <a:r>
              <a:rPr lang="es-AR" altLang="en-US" sz="2000" b="1" dirty="0" smtClean="0">
                <a:solidFill>
                  <a:schemeClr val="bg1"/>
                </a:solidFill>
              </a:rPr>
              <a:t>APPELLA</a:t>
            </a:r>
          </a:p>
          <a:p>
            <a:pPr marR="0" algn="l" eaLnBrk="1" hangingPunct="1"/>
            <a:endParaRPr lang="es-AR" altLang="en-US" sz="2000" b="1" dirty="0" smtClean="0">
              <a:solidFill>
                <a:schemeClr val="bg1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es-AR" altLang="en-US" sz="2000" b="1" dirty="0" smtClean="0">
                <a:solidFill>
                  <a:schemeClr val="bg1"/>
                </a:solidFill>
              </a:rPr>
              <a:t>Alumno : </a:t>
            </a:r>
            <a:r>
              <a:rPr lang="es-AR" altLang="en-US" sz="2000" b="1" dirty="0" smtClean="0">
                <a:solidFill>
                  <a:schemeClr val="bg1"/>
                </a:solidFill>
              </a:rPr>
              <a:t>Fabián </a:t>
            </a:r>
            <a:r>
              <a:rPr lang="es-AR" altLang="en-US" sz="2000" b="1" dirty="0" smtClean="0">
                <a:solidFill>
                  <a:schemeClr val="bg1"/>
                </a:solidFill>
              </a:rPr>
              <a:t>SAGRIPANTI</a:t>
            </a:r>
            <a:endParaRPr lang="es-AR" altLang="en-US" sz="2300" dirty="0" smtClean="0">
              <a:solidFill>
                <a:schemeClr val="bg1"/>
              </a:solidFill>
            </a:endParaRPr>
          </a:p>
          <a:p>
            <a:pPr marR="0" eaLnBrk="1" hangingPunct="1">
              <a:lnSpc>
                <a:spcPct val="90000"/>
              </a:lnSpc>
            </a:pPr>
            <a:endParaRPr lang="es-AR" altLang="en-US" sz="2300" dirty="0" smtClean="0"/>
          </a:p>
        </p:txBody>
      </p:sp>
      <p:pic>
        <p:nvPicPr>
          <p:cNvPr id="9220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210" y="214290"/>
            <a:ext cx="73145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0"/>
            <a:ext cx="2428860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136861688"/>
              </p:ext>
            </p:extLst>
          </p:nvPr>
        </p:nvGraphicFramePr>
        <p:xfrm>
          <a:off x="565938" y="535"/>
          <a:ext cx="6514930" cy="1165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75" y="1311885"/>
            <a:ext cx="7992888" cy="35052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65" y="142853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0"/>
            <a:ext cx="2500298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8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456154"/>
              </p:ext>
            </p:extLst>
          </p:nvPr>
        </p:nvGraphicFramePr>
        <p:xfrm>
          <a:off x="565938" y="723420"/>
          <a:ext cx="7056784" cy="4433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75" y="1906424"/>
            <a:ext cx="1103784" cy="86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300" y="3102096"/>
            <a:ext cx="1179547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783" y="4147107"/>
            <a:ext cx="1179547" cy="85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65" y="142853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0"/>
            <a:ext cx="2500298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12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325277"/>
              </p:ext>
            </p:extLst>
          </p:nvPr>
        </p:nvGraphicFramePr>
        <p:xfrm>
          <a:off x="467544" y="555772"/>
          <a:ext cx="7128792" cy="452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23136"/>
            <a:ext cx="3168353" cy="43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5335612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/>
          </a:p>
          <a:p>
            <a:r>
              <a:rPr lang="es-AR" dirty="0"/>
              <a:t> </a:t>
            </a:r>
          </a:p>
          <a:p>
            <a:r>
              <a:rPr lang="es-ES" sz="1200" dirty="0">
                <a:solidFill>
                  <a:schemeClr val="bg1"/>
                </a:solidFill>
              </a:rPr>
              <a:t>Argentina. Ministerio de Educación. (1995). Ley de Educación Superior Nº 24.521. </a:t>
            </a:r>
            <a:r>
              <a:rPr lang="es-ES" sz="1200" dirty="0" smtClean="0">
                <a:solidFill>
                  <a:schemeClr val="bg1"/>
                </a:solidFill>
              </a:rPr>
              <a:t>www.argentina.gob.ar/educacion </a:t>
            </a:r>
            <a:endParaRPr lang="es-AR" sz="1200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43334"/>
            <a:ext cx="58531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Argentina. (2007). Ley 26.285. Propiedad intelectual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6193503"/>
            <a:ext cx="8820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Argentina. (2016</a:t>
            </a:r>
            <a:r>
              <a:rPr lang="es-ES" sz="1400" dirty="0">
                <a:solidFill>
                  <a:schemeClr val="bg1"/>
                </a:solidFill>
              </a:rPr>
              <a:t>) </a:t>
            </a:r>
            <a:r>
              <a:rPr lang="es-ES" sz="1400" dirty="0" smtClean="0">
                <a:solidFill>
                  <a:schemeClr val="bg1"/>
                </a:solidFill>
              </a:rPr>
              <a:t>. Ley 27.061.Tratado </a:t>
            </a:r>
            <a:r>
              <a:rPr lang="es-ES" sz="1400" dirty="0">
                <a:solidFill>
                  <a:schemeClr val="bg1"/>
                </a:solidFill>
              </a:rPr>
              <a:t>de Marrakech para facilitar el acceso a las obras publicadas a las personas ciegas, </a:t>
            </a:r>
            <a:endParaRPr lang="es-A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65" y="142853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0"/>
            <a:ext cx="2500298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12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349565"/>
              </p:ext>
            </p:extLst>
          </p:nvPr>
        </p:nvGraphicFramePr>
        <p:xfrm>
          <a:off x="557752" y="571480"/>
          <a:ext cx="83529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88" y="4221088"/>
            <a:ext cx="819934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44824"/>
            <a:ext cx="954782" cy="95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645" y="1844824"/>
            <a:ext cx="1405726" cy="89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931" y="1827602"/>
            <a:ext cx="895367" cy="89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0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65" y="142853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0"/>
            <a:ext cx="2500298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10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167476"/>
              </p:ext>
            </p:extLst>
          </p:nvPr>
        </p:nvGraphicFramePr>
        <p:xfrm>
          <a:off x="0" y="1000108"/>
          <a:ext cx="8460432" cy="4373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431752"/>
            <a:ext cx="6696744" cy="8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101" y="4754774"/>
            <a:ext cx="5724673" cy="89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58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211" y="214291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0"/>
            <a:ext cx="2357422" cy="115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042987" y="6138882"/>
            <a:ext cx="56792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fabiansagri@gmail.com</a:t>
            </a:r>
            <a:endParaRPr lang="es-ES" sz="2800" dirty="0">
              <a:solidFill>
                <a:srgbClr val="FFFFFF"/>
              </a:solidFill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676158053"/>
              </p:ext>
            </p:extLst>
          </p:nvPr>
        </p:nvGraphicFramePr>
        <p:xfrm>
          <a:off x="660788" y="1341438"/>
          <a:ext cx="8136904" cy="3742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2" descr="F:\GIF016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57596" y="5472132"/>
            <a:ext cx="1190625" cy="6667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</TotalTime>
  <Words>113</Words>
  <Application>Microsoft Office PowerPoint</Application>
  <PresentationFormat>Presentación en pantalla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Jornadas TAB Temas Actuales en Bibliotecología  La construcción de competencias para bibliotecarios en el Instituto de Formación Técnica Superior (IFTS) No.13</dc:title>
  <dc:creator>PATRICIA</dc:creator>
  <cp:lastModifiedBy>biblioteca argentina para ciegos</cp:lastModifiedBy>
  <cp:revision>33</cp:revision>
  <dcterms:created xsi:type="dcterms:W3CDTF">2016-09-06T00:42:51Z</dcterms:created>
  <dcterms:modified xsi:type="dcterms:W3CDTF">2016-11-07T20:52:45Z</dcterms:modified>
</cp:coreProperties>
</file>